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57" r:id="rId3"/>
    <p:sldId id="259" r:id="rId4"/>
    <p:sldId id="268" r:id="rId5"/>
    <p:sldId id="269" r:id="rId6"/>
    <p:sldId id="261" r:id="rId7"/>
    <p:sldId id="262" r:id="rId8"/>
    <p:sldId id="265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5833"/>
    <a:srgbClr val="9AB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865" autoAdjust="0"/>
  </p:normalViewPr>
  <p:slideViewPr>
    <p:cSldViewPr snapToGrid="0">
      <p:cViewPr varScale="1">
        <p:scale>
          <a:sx n="57" d="100"/>
          <a:sy n="57" d="100"/>
        </p:scale>
        <p:origin x="165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sv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DC1F44-98A1-4668-82F2-2F9E0033C27C}" type="doc">
      <dgm:prSet loTypeId="urn:microsoft.com/office/officeart/2018/2/layout/IconLabelList" loCatId="icon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C5FCBA3-A340-40B4-8CF9-CE520045F979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b="0"/>
            <a:t>Gender and </a:t>
          </a:r>
          <a:r>
            <a:rPr lang="de-DE" b="0" err="1"/>
            <a:t>minority</a:t>
          </a:r>
          <a:r>
            <a:rPr lang="de-DE" b="0"/>
            <a:t> </a:t>
          </a:r>
          <a:r>
            <a:rPr lang="de-DE" b="0" err="1"/>
            <a:t>equality</a:t>
          </a:r>
          <a:endParaRPr lang="en-US"/>
        </a:p>
      </dgm:t>
    </dgm:pt>
    <dgm:pt modelId="{C224B8DE-B691-49EB-98C1-549C097BF882}" type="parTrans" cxnId="{6327458D-8A79-4C84-8E71-B000CB204EF2}">
      <dgm:prSet/>
      <dgm:spPr/>
      <dgm:t>
        <a:bodyPr/>
        <a:lstStyle/>
        <a:p>
          <a:endParaRPr lang="en-US"/>
        </a:p>
      </dgm:t>
    </dgm:pt>
    <dgm:pt modelId="{FB06321F-6F1D-4271-9C2B-401FDC20E497}" type="sibTrans" cxnId="{6327458D-8A79-4C84-8E71-B000CB204EF2}">
      <dgm:prSet/>
      <dgm:spPr/>
      <dgm:t>
        <a:bodyPr/>
        <a:lstStyle/>
        <a:p>
          <a:endParaRPr lang="en-US"/>
        </a:p>
      </dgm:t>
    </dgm:pt>
    <dgm:pt modelId="{7DC23FE3-A992-430A-AAC3-32E6FAAB1F82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reemployment</a:t>
          </a:r>
          <a:endParaRPr lang="en-US"/>
        </a:p>
      </dgm:t>
    </dgm:pt>
    <dgm:pt modelId="{72D67345-F560-4AC5-AA02-C0E334703E4F}" type="parTrans" cxnId="{7362D3F3-FFFE-4B58-B8B3-B137FFA6E8D2}">
      <dgm:prSet/>
      <dgm:spPr/>
      <dgm:t>
        <a:bodyPr/>
        <a:lstStyle/>
        <a:p>
          <a:endParaRPr lang="en-US"/>
        </a:p>
      </dgm:t>
    </dgm:pt>
    <dgm:pt modelId="{F256AB51-C555-4AF9-86BB-2E6D45D1B28D}" type="sibTrans" cxnId="{7362D3F3-FFFE-4B58-B8B3-B137FFA6E8D2}">
      <dgm:prSet/>
      <dgm:spPr/>
      <dgm:t>
        <a:bodyPr/>
        <a:lstStyle/>
        <a:p>
          <a:endParaRPr lang="en-US"/>
        </a:p>
      </dgm:t>
    </dgm:pt>
    <dgm:pt modelId="{40CE0513-F46D-42A3-88CC-94D4F7AB336D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grade average</a:t>
          </a:r>
          <a:endParaRPr lang="en-US"/>
        </a:p>
      </dgm:t>
    </dgm:pt>
    <dgm:pt modelId="{B715896D-670D-4056-A086-630A0B4F3B29}" type="parTrans" cxnId="{CC88999F-2E95-46D1-AE83-4D9A10119C15}">
      <dgm:prSet/>
      <dgm:spPr/>
      <dgm:t>
        <a:bodyPr/>
        <a:lstStyle/>
        <a:p>
          <a:endParaRPr lang="en-US"/>
        </a:p>
      </dgm:t>
    </dgm:pt>
    <dgm:pt modelId="{CDB55EA6-B4F7-46BE-91C0-CACFF7690AE9}" type="sibTrans" cxnId="{CC88999F-2E95-46D1-AE83-4D9A10119C15}">
      <dgm:prSet/>
      <dgm:spPr/>
      <dgm:t>
        <a:bodyPr/>
        <a:lstStyle/>
        <a:p>
          <a:endParaRPr lang="en-US"/>
        </a:p>
      </dgm:t>
    </dgm:pt>
    <dgm:pt modelId="{FC061951-C819-4F52-B287-AEC64BEC90DC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memory</a:t>
          </a:r>
          <a:endParaRPr lang="en-US"/>
        </a:p>
      </dgm:t>
    </dgm:pt>
    <dgm:pt modelId="{E89DC1A8-229D-4A28-8EEE-7326A3299668}" type="parTrans" cxnId="{3DA88B9C-7569-4B88-8BEE-BD141CE3805C}">
      <dgm:prSet/>
      <dgm:spPr/>
      <dgm:t>
        <a:bodyPr/>
        <a:lstStyle/>
        <a:p>
          <a:endParaRPr lang="en-US"/>
        </a:p>
      </dgm:t>
    </dgm:pt>
    <dgm:pt modelId="{19DEECB3-5B06-4CE5-BA13-4EC7F773E86C}" type="sibTrans" cxnId="{3DA88B9C-7569-4B88-8BEE-BD141CE3805C}">
      <dgm:prSet/>
      <dgm:spPr/>
      <dgm:t>
        <a:bodyPr/>
        <a:lstStyle/>
        <a:p>
          <a:endParaRPr lang="en-US"/>
        </a:p>
      </dgm:t>
    </dgm:pt>
    <dgm:pt modelId="{3D1663BF-C637-4705-8024-CBCC9BC6F520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psychological wellbeing</a:t>
          </a:r>
        </a:p>
      </dgm:t>
    </dgm:pt>
    <dgm:pt modelId="{79C55BE2-3ED3-42D4-B4A3-D6E0749E9AB2}" type="parTrans" cxnId="{6FA9FF84-2535-4E3D-AD3E-A2A7066402E0}">
      <dgm:prSet/>
      <dgm:spPr/>
      <dgm:t>
        <a:bodyPr/>
        <a:lstStyle/>
        <a:p>
          <a:endParaRPr lang="en-US"/>
        </a:p>
      </dgm:t>
    </dgm:pt>
    <dgm:pt modelId="{C1339FD9-8988-4C74-8AB6-DC73DDC588BD}" type="sibTrans" cxnId="{6FA9FF84-2535-4E3D-AD3E-A2A7066402E0}">
      <dgm:prSet/>
      <dgm:spPr/>
      <dgm:t>
        <a:bodyPr/>
        <a:lstStyle/>
        <a:p>
          <a:endParaRPr lang="en-US"/>
        </a:p>
      </dgm:t>
    </dgm:pt>
    <dgm:pt modelId="{6DFEE4C3-0481-4F04-9863-25AC46594EE4}">
      <dgm:prSet/>
      <dgm:spPr/>
      <dgm:t>
        <a:bodyPr/>
        <a:lstStyle/>
        <a:p>
          <a:pPr>
            <a:lnSpc>
              <a:spcPct val="100000"/>
            </a:lnSpc>
          </a:pPr>
          <a:r>
            <a:rPr lang="de-DE"/>
            <a:t>health</a:t>
          </a:r>
          <a:endParaRPr lang="en-US"/>
        </a:p>
      </dgm:t>
    </dgm:pt>
    <dgm:pt modelId="{209CBA7F-32ED-4C29-BF61-2FE3862A2820}" type="parTrans" cxnId="{AE4339AD-3879-4FB5-B9AF-EFBF66CF8E4D}">
      <dgm:prSet/>
      <dgm:spPr/>
      <dgm:t>
        <a:bodyPr/>
        <a:lstStyle/>
        <a:p>
          <a:endParaRPr lang="de-DE"/>
        </a:p>
      </dgm:t>
    </dgm:pt>
    <dgm:pt modelId="{F29E0F32-9C0C-4CD3-B4E1-85B1A02095A6}" type="sibTrans" cxnId="{AE4339AD-3879-4FB5-B9AF-EFBF66CF8E4D}">
      <dgm:prSet/>
      <dgm:spPr/>
      <dgm:t>
        <a:bodyPr/>
        <a:lstStyle/>
        <a:p>
          <a:endParaRPr lang="de-DE"/>
        </a:p>
      </dgm:t>
    </dgm:pt>
    <dgm:pt modelId="{C8533B79-6483-4EC7-954C-568C2DBEE945}" type="pres">
      <dgm:prSet presAssocID="{69DC1F44-98A1-4668-82F2-2F9E0033C27C}" presName="root" presStyleCnt="0">
        <dgm:presLayoutVars>
          <dgm:dir/>
          <dgm:resizeHandles val="exact"/>
        </dgm:presLayoutVars>
      </dgm:prSet>
      <dgm:spPr/>
    </dgm:pt>
    <dgm:pt modelId="{A48F8F6C-8161-427D-BBA9-8CF94EDE5F6A}" type="pres">
      <dgm:prSet presAssocID="{BC5FCBA3-A340-40B4-8CF9-CE520045F979}" presName="compNode" presStyleCnt="0"/>
      <dgm:spPr/>
    </dgm:pt>
    <dgm:pt modelId="{6A570EE3-1207-495F-BD93-C0AE65144046}" type="pres">
      <dgm:prSet presAssocID="{BC5FCBA3-A340-40B4-8CF9-CE520045F97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uppe mit einfarbiger Füllung"/>
        </a:ext>
      </dgm:extLst>
    </dgm:pt>
    <dgm:pt modelId="{503DE6A3-E7F4-460A-8D74-18771E929397}" type="pres">
      <dgm:prSet presAssocID="{BC5FCBA3-A340-40B4-8CF9-CE520045F979}" presName="spaceRect" presStyleCnt="0"/>
      <dgm:spPr/>
    </dgm:pt>
    <dgm:pt modelId="{41CFABD3-C15C-42AF-9EB4-1BB96454A9EA}" type="pres">
      <dgm:prSet presAssocID="{BC5FCBA3-A340-40B4-8CF9-CE520045F979}" presName="textRect" presStyleLbl="revTx" presStyleIdx="0" presStyleCnt="6">
        <dgm:presLayoutVars>
          <dgm:chMax val="1"/>
          <dgm:chPref val="1"/>
        </dgm:presLayoutVars>
      </dgm:prSet>
      <dgm:spPr/>
    </dgm:pt>
    <dgm:pt modelId="{2AA8EBD9-A60A-442B-8B3D-92AD7167ECC1}" type="pres">
      <dgm:prSet presAssocID="{FB06321F-6F1D-4271-9C2B-401FDC20E497}" presName="sibTrans" presStyleCnt="0"/>
      <dgm:spPr/>
    </dgm:pt>
    <dgm:pt modelId="{09DB234C-E6EC-43CA-90D4-18BCA902F0D3}" type="pres">
      <dgm:prSet presAssocID="{6DFEE4C3-0481-4F04-9863-25AC46594EE4}" presName="compNode" presStyleCnt="0"/>
      <dgm:spPr/>
    </dgm:pt>
    <dgm:pt modelId="{418FC9DE-72AD-41CC-97DA-A93130A32640}" type="pres">
      <dgm:prSet presAssocID="{6DFEE4C3-0481-4F04-9863-25AC46594EE4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V mit einfarbiger Füllung"/>
        </a:ext>
      </dgm:extLst>
    </dgm:pt>
    <dgm:pt modelId="{43FA204D-80EE-4710-8F07-D1008070ECE9}" type="pres">
      <dgm:prSet presAssocID="{6DFEE4C3-0481-4F04-9863-25AC46594EE4}" presName="spaceRect" presStyleCnt="0"/>
      <dgm:spPr/>
    </dgm:pt>
    <dgm:pt modelId="{7B0B4D00-53DC-4BFF-A610-192B6D9CC72D}" type="pres">
      <dgm:prSet presAssocID="{6DFEE4C3-0481-4F04-9863-25AC46594EE4}" presName="textRect" presStyleLbl="revTx" presStyleIdx="1" presStyleCnt="6">
        <dgm:presLayoutVars>
          <dgm:chMax val="1"/>
          <dgm:chPref val="1"/>
        </dgm:presLayoutVars>
      </dgm:prSet>
      <dgm:spPr/>
    </dgm:pt>
    <dgm:pt modelId="{5C3B6EB2-0E81-4895-8ACF-F6935BBCB5BC}" type="pres">
      <dgm:prSet presAssocID="{F29E0F32-9C0C-4CD3-B4E1-85B1A02095A6}" presName="sibTrans" presStyleCnt="0"/>
      <dgm:spPr/>
    </dgm:pt>
    <dgm:pt modelId="{8ECF9D3F-179C-4043-BE58-095B3A20DBDB}" type="pres">
      <dgm:prSet presAssocID="{7DC23FE3-A992-430A-AAC3-32E6FAAB1F82}" presName="compNode" presStyleCnt="0"/>
      <dgm:spPr/>
    </dgm:pt>
    <dgm:pt modelId="{73CA8544-F33D-4EBA-84A7-46DCDC715750}" type="pres">
      <dgm:prSet presAssocID="{7DC23FE3-A992-430A-AAC3-32E6FAAB1F82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21FF02FF-6B3B-4AE0-9233-FBC69C300662}" type="pres">
      <dgm:prSet presAssocID="{7DC23FE3-A992-430A-AAC3-32E6FAAB1F82}" presName="spaceRect" presStyleCnt="0"/>
      <dgm:spPr/>
    </dgm:pt>
    <dgm:pt modelId="{AD69B54C-F5AF-4B69-AB92-56E8C4D87B73}" type="pres">
      <dgm:prSet presAssocID="{7DC23FE3-A992-430A-AAC3-32E6FAAB1F82}" presName="textRect" presStyleLbl="revTx" presStyleIdx="2" presStyleCnt="6">
        <dgm:presLayoutVars>
          <dgm:chMax val="1"/>
          <dgm:chPref val="1"/>
        </dgm:presLayoutVars>
      </dgm:prSet>
      <dgm:spPr/>
    </dgm:pt>
    <dgm:pt modelId="{29F05E15-C794-45A9-A055-93C7C730ABD0}" type="pres">
      <dgm:prSet presAssocID="{F256AB51-C555-4AF9-86BB-2E6D45D1B28D}" presName="sibTrans" presStyleCnt="0"/>
      <dgm:spPr/>
    </dgm:pt>
    <dgm:pt modelId="{7A1F464D-3CD3-440E-94A3-CEBE26E43766}" type="pres">
      <dgm:prSet presAssocID="{40CE0513-F46D-42A3-88CC-94D4F7AB336D}" presName="compNode" presStyleCnt="0"/>
      <dgm:spPr/>
    </dgm:pt>
    <dgm:pt modelId="{70A2F550-42ED-4A65-B32E-4CA14A9D43BA}" type="pres">
      <dgm:prSet presAssocID="{40CE0513-F46D-42A3-88CC-94D4F7AB336D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ücher"/>
        </a:ext>
      </dgm:extLst>
    </dgm:pt>
    <dgm:pt modelId="{B64CD133-F71F-4ED5-9883-D4E546950356}" type="pres">
      <dgm:prSet presAssocID="{40CE0513-F46D-42A3-88CC-94D4F7AB336D}" presName="spaceRect" presStyleCnt="0"/>
      <dgm:spPr/>
    </dgm:pt>
    <dgm:pt modelId="{5B0D13A0-DF11-4A1B-A486-E5FE3577B2F8}" type="pres">
      <dgm:prSet presAssocID="{40CE0513-F46D-42A3-88CC-94D4F7AB336D}" presName="textRect" presStyleLbl="revTx" presStyleIdx="3" presStyleCnt="6">
        <dgm:presLayoutVars>
          <dgm:chMax val="1"/>
          <dgm:chPref val="1"/>
        </dgm:presLayoutVars>
      </dgm:prSet>
      <dgm:spPr/>
    </dgm:pt>
    <dgm:pt modelId="{44CFBA85-D744-4469-9179-EEFBADB72BF5}" type="pres">
      <dgm:prSet presAssocID="{CDB55EA6-B4F7-46BE-91C0-CACFF7690AE9}" presName="sibTrans" presStyleCnt="0"/>
      <dgm:spPr/>
    </dgm:pt>
    <dgm:pt modelId="{4D871162-AC03-4418-BD40-44D283CB8D7B}" type="pres">
      <dgm:prSet presAssocID="{FC061951-C819-4F52-B287-AEC64BEC90DC}" presName="compNode" presStyleCnt="0"/>
      <dgm:spPr/>
    </dgm:pt>
    <dgm:pt modelId="{27ACC0EB-2009-45F8-9928-D761E81963F9}" type="pres">
      <dgm:prSet presAssocID="{FC061951-C819-4F52-B287-AEC64BEC90DC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ild"/>
        </a:ext>
      </dgm:extLst>
    </dgm:pt>
    <dgm:pt modelId="{CC5B4BD6-C983-4B00-8D30-D495D315D208}" type="pres">
      <dgm:prSet presAssocID="{FC061951-C819-4F52-B287-AEC64BEC90DC}" presName="spaceRect" presStyleCnt="0"/>
      <dgm:spPr/>
    </dgm:pt>
    <dgm:pt modelId="{151F8820-54A9-4563-9BC0-30874D725335}" type="pres">
      <dgm:prSet presAssocID="{FC061951-C819-4F52-B287-AEC64BEC90DC}" presName="textRect" presStyleLbl="revTx" presStyleIdx="4" presStyleCnt="6">
        <dgm:presLayoutVars>
          <dgm:chMax val="1"/>
          <dgm:chPref val="1"/>
        </dgm:presLayoutVars>
      </dgm:prSet>
      <dgm:spPr/>
    </dgm:pt>
    <dgm:pt modelId="{624EEB31-F98F-47D5-BED1-4B6D73268A37}" type="pres">
      <dgm:prSet presAssocID="{19DEECB3-5B06-4CE5-BA13-4EC7F773E86C}" presName="sibTrans" presStyleCnt="0"/>
      <dgm:spPr/>
    </dgm:pt>
    <dgm:pt modelId="{3489B0BF-F3ED-464B-B603-7387342EAA6D}" type="pres">
      <dgm:prSet presAssocID="{3D1663BF-C637-4705-8024-CBCC9BC6F520}" presName="compNode" presStyleCnt="0"/>
      <dgm:spPr/>
    </dgm:pt>
    <dgm:pt modelId="{8197864B-48F9-4096-828C-0FD795922FF1}" type="pres">
      <dgm:prSet presAssocID="{3D1663BF-C637-4705-8024-CBCC9BC6F520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955D4857-ADC0-4E12-BF78-08105D74983A}" type="pres">
      <dgm:prSet presAssocID="{3D1663BF-C637-4705-8024-CBCC9BC6F520}" presName="spaceRect" presStyleCnt="0"/>
      <dgm:spPr/>
    </dgm:pt>
    <dgm:pt modelId="{475D939E-6CA2-4D57-A8C7-62C5CD57057A}" type="pres">
      <dgm:prSet presAssocID="{3D1663BF-C637-4705-8024-CBCC9BC6F520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EE40F842-F969-4958-9E69-8447DF263FC4}" type="presOf" srcId="{69DC1F44-98A1-4668-82F2-2F9E0033C27C}" destId="{C8533B79-6483-4EC7-954C-568C2DBEE945}" srcOrd="0" destOrd="0" presId="urn:microsoft.com/office/officeart/2018/2/layout/IconLabelList"/>
    <dgm:cxn modelId="{6FA9FF84-2535-4E3D-AD3E-A2A7066402E0}" srcId="{69DC1F44-98A1-4668-82F2-2F9E0033C27C}" destId="{3D1663BF-C637-4705-8024-CBCC9BC6F520}" srcOrd="5" destOrd="0" parTransId="{79C55BE2-3ED3-42D4-B4A3-D6E0749E9AB2}" sibTransId="{C1339FD9-8988-4C74-8AB6-DC73DDC588BD}"/>
    <dgm:cxn modelId="{6327458D-8A79-4C84-8E71-B000CB204EF2}" srcId="{69DC1F44-98A1-4668-82F2-2F9E0033C27C}" destId="{BC5FCBA3-A340-40B4-8CF9-CE520045F979}" srcOrd="0" destOrd="0" parTransId="{C224B8DE-B691-49EB-98C1-549C097BF882}" sibTransId="{FB06321F-6F1D-4271-9C2B-401FDC20E497}"/>
    <dgm:cxn modelId="{18074998-F810-4DE1-A148-5283A35927BB}" type="presOf" srcId="{6DFEE4C3-0481-4F04-9863-25AC46594EE4}" destId="{7B0B4D00-53DC-4BFF-A610-192B6D9CC72D}" srcOrd="0" destOrd="0" presId="urn:microsoft.com/office/officeart/2018/2/layout/IconLabelList"/>
    <dgm:cxn modelId="{3DA88B9C-7569-4B88-8BEE-BD141CE3805C}" srcId="{69DC1F44-98A1-4668-82F2-2F9E0033C27C}" destId="{FC061951-C819-4F52-B287-AEC64BEC90DC}" srcOrd="4" destOrd="0" parTransId="{E89DC1A8-229D-4A28-8EEE-7326A3299668}" sibTransId="{19DEECB3-5B06-4CE5-BA13-4EC7F773E86C}"/>
    <dgm:cxn modelId="{CC88999F-2E95-46D1-AE83-4D9A10119C15}" srcId="{69DC1F44-98A1-4668-82F2-2F9E0033C27C}" destId="{40CE0513-F46D-42A3-88CC-94D4F7AB336D}" srcOrd="3" destOrd="0" parTransId="{B715896D-670D-4056-A086-630A0B4F3B29}" sibTransId="{CDB55EA6-B4F7-46BE-91C0-CACFF7690AE9}"/>
    <dgm:cxn modelId="{AE4339AD-3879-4FB5-B9AF-EFBF66CF8E4D}" srcId="{69DC1F44-98A1-4668-82F2-2F9E0033C27C}" destId="{6DFEE4C3-0481-4F04-9863-25AC46594EE4}" srcOrd="1" destOrd="0" parTransId="{209CBA7F-32ED-4C29-BF61-2FE3862A2820}" sibTransId="{F29E0F32-9C0C-4CD3-B4E1-85B1A02095A6}"/>
    <dgm:cxn modelId="{2E5699C2-C4F7-4940-95A0-C15A3C3A1BDC}" type="presOf" srcId="{7DC23FE3-A992-430A-AAC3-32E6FAAB1F82}" destId="{AD69B54C-F5AF-4B69-AB92-56E8C4D87B73}" srcOrd="0" destOrd="0" presId="urn:microsoft.com/office/officeart/2018/2/layout/IconLabelList"/>
    <dgm:cxn modelId="{81A313D3-74AE-421E-A7C4-ECB5A36F3507}" type="presOf" srcId="{FC061951-C819-4F52-B287-AEC64BEC90DC}" destId="{151F8820-54A9-4563-9BC0-30874D725335}" srcOrd="0" destOrd="0" presId="urn:microsoft.com/office/officeart/2018/2/layout/IconLabelList"/>
    <dgm:cxn modelId="{619BAFE9-6750-45FE-AB0D-86DF7A3BCD73}" type="presOf" srcId="{BC5FCBA3-A340-40B4-8CF9-CE520045F979}" destId="{41CFABD3-C15C-42AF-9EB4-1BB96454A9EA}" srcOrd="0" destOrd="0" presId="urn:microsoft.com/office/officeart/2018/2/layout/IconLabelList"/>
    <dgm:cxn modelId="{7362D3F3-FFFE-4B58-B8B3-B137FFA6E8D2}" srcId="{69DC1F44-98A1-4668-82F2-2F9E0033C27C}" destId="{7DC23FE3-A992-430A-AAC3-32E6FAAB1F82}" srcOrd="2" destOrd="0" parTransId="{72D67345-F560-4AC5-AA02-C0E334703E4F}" sibTransId="{F256AB51-C555-4AF9-86BB-2E6D45D1B28D}"/>
    <dgm:cxn modelId="{661D34FE-3D2D-4665-97B4-9DE32DF497FC}" type="presOf" srcId="{3D1663BF-C637-4705-8024-CBCC9BC6F520}" destId="{475D939E-6CA2-4D57-A8C7-62C5CD57057A}" srcOrd="0" destOrd="0" presId="urn:microsoft.com/office/officeart/2018/2/layout/IconLabelList"/>
    <dgm:cxn modelId="{91F973FF-6333-4C64-BE98-517FE58D2C8F}" type="presOf" srcId="{40CE0513-F46D-42A3-88CC-94D4F7AB336D}" destId="{5B0D13A0-DF11-4A1B-A486-E5FE3577B2F8}" srcOrd="0" destOrd="0" presId="urn:microsoft.com/office/officeart/2018/2/layout/IconLabelList"/>
    <dgm:cxn modelId="{A07B88A3-CF8F-4531-90A8-494DABB292CB}" type="presParOf" srcId="{C8533B79-6483-4EC7-954C-568C2DBEE945}" destId="{A48F8F6C-8161-427D-BBA9-8CF94EDE5F6A}" srcOrd="0" destOrd="0" presId="urn:microsoft.com/office/officeart/2018/2/layout/IconLabelList"/>
    <dgm:cxn modelId="{9AF683F0-4334-4237-A216-5B18BE05B925}" type="presParOf" srcId="{A48F8F6C-8161-427D-BBA9-8CF94EDE5F6A}" destId="{6A570EE3-1207-495F-BD93-C0AE65144046}" srcOrd="0" destOrd="0" presId="urn:microsoft.com/office/officeart/2018/2/layout/IconLabelList"/>
    <dgm:cxn modelId="{0EE11C4B-B73C-4E5A-A3EA-2A129328E1A3}" type="presParOf" srcId="{A48F8F6C-8161-427D-BBA9-8CF94EDE5F6A}" destId="{503DE6A3-E7F4-460A-8D74-18771E929397}" srcOrd="1" destOrd="0" presId="urn:microsoft.com/office/officeart/2018/2/layout/IconLabelList"/>
    <dgm:cxn modelId="{A73E9237-2AF0-430C-AE62-455CDF9C2679}" type="presParOf" srcId="{A48F8F6C-8161-427D-BBA9-8CF94EDE5F6A}" destId="{41CFABD3-C15C-42AF-9EB4-1BB96454A9EA}" srcOrd="2" destOrd="0" presId="urn:microsoft.com/office/officeart/2018/2/layout/IconLabelList"/>
    <dgm:cxn modelId="{A2C2E797-DE86-4359-AF59-EA81FAA5B499}" type="presParOf" srcId="{C8533B79-6483-4EC7-954C-568C2DBEE945}" destId="{2AA8EBD9-A60A-442B-8B3D-92AD7167ECC1}" srcOrd="1" destOrd="0" presId="urn:microsoft.com/office/officeart/2018/2/layout/IconLabelList"/>
    <dgm:cxn modelId="{0B3F2E0C-73CD-4D3E-9810-5F5C6143FF59}" type="presParOf" srcId="{C8533B79-6483-4EC7-954C-568C2DBEE945}" destId="{09DB234C-E6EC-43CA-90D4-18BCA902F0D3}" srcOrd="2" destOrd="0" presId="urn:microsoft.com/office/officeart/2018/2/layout/IconLabelList"/>
    <dgm:cxn modelId="{7368F49D-0C93-4B11-AB63-1A7018AA78BD}" type="presParOf" srcId="{09DB234C-E6EC-43CA-90D4-18BCA902F0D3}" destId="{418FC9DE-72AD-41CC-97DA-A93130A32640}" srcOrd="0" destOrd="0" presId="urn:microsoft.com/office/officeart/2018/2/layout/IconLabelList"/>
    <dgm:cxn modelId="{F3284F83-74BF-4F1A-9199-4527F35C1520}" type="presParOf" srcId="{09DB234C-E6EC-43CA-90D4-18BCA902F0D3}" destId="{43FA204D-80EE-4710-8F07-D1008070ECE9}" srcOrd="1" destOrd="0" presId="urn:microsoft.com/office/officeart/2018/2/layout/IconLabelList"/>
    <dgm:cxn modelId="{B97664B2-158D-420C-A7B4-78DEFA7FBB7F}" type="presParOf" srcId="{09DB234C-E6EC-43CA-90D4-18BCA902F0D3}" destId="{7B0B4D00-53DC-4BFF-A610-192B6D9CC72D}" srcOrd="2" destOrd="0" presId="urn:microsoft.com/office/officeart/2018/2/layout/IconLabelList"/>
    <dgm:cxn modelId="{78E16CD1-FDDD-44F4-BC08-79F5DE7C541E}" type="presParOf" srcId="{C8533B79-6483-4EC7-954C-568C2DBEE945}" destId="{5C3B6EB2-0E81-4895-8ACF-F6935BBCB5BC}" srcOrd="3" destOrd="0" presId="urn:microsoft.com/office/officeart/2018/2/layout/IconLabelList"/>
    <dgm:cxn modelId="{D892BECD-1C8C-4492-AF50-BEFDB1654283}" type="presParOf" srcId="{C8533B79-6483-4EC7-954C-568C2DBEE945}" destId="{8ECF9D3F-179C-4043-BE58-095B3A20DBDB}" srcOrd="4" destOrd="0" presId="urn:microsoft.com/office/officeart/2018/2/layout/IconLabelList"/>
    <dgm:cxn modelId="{F3D34C80-77EF-4B72-A10D-3B1EEBDA2D8C}" type="presParOf" srcId="{8ECF9D3F-179C-4043-BE58-095B3A20DBDB}" destId="{73CA8544-F33D-4EBA-84A7-46DCDC715750}" srcOrd="0" destOrd="0" presId="urn:microsoft.com/office/officeart/2018/2/layout/IconLabelList"/>
    <dgm:cxn modelId="{88DD78B5-F597-410F-85DC-69CEE5B61319}" type="presParOf" srcId="{8ECF9D3F-179C-4043-BE58-095B3A20DBDB}" destId="{21FF02FF-6B3B-4AE0-9233-FBC69C300662}" srcOrd="1" destOrd="0" presId="urn:microsoft.com/office/officeart/2018/2/layout/IconLabelList"/>
    <dgm:cxn modelId="{B89082C5-4E73-4AC6-BCC3-98F4512CC569}" type="presParOf" srcId="{8ECF9D3F-179C-4043-BE58-095B3A20DBDB}" destId="{AD69B54C-F5AF-4B69-AB92-56E8C4D87B73}" srcOrd="2" destOrd="0" presId="urn:microsoft.com/office/officeart/2018/2/layout/IconLabelList"/>
    <dgm:cxn modelId="{676C55C9-1A80-4236-8F25-586834175DB8}" type="presParOf" srcId="{C8533B79-6483-4EC7-954C-568C2DBEE945}" destId="{29F05E15-C794-45A9-A055-93C7C730ABD0}" srcOrd="5" destOrd="0" presId="urn:microsoft.com/office/officeart/2018/2/layout/IconLabelList"/>
    <dgm:cxn modelId="{BEB0DD24-506A-4354-BEF1-F5F5C34BB939}" type="presParOf" srcId="{C8533B79-6483-4EC7-954C-568C2DBEE945}" destId="{7A1F464D-3CD3-440E-94A3-CEBE26E43766}" srcOrd="6" destOrd="0" presId="urn:microsoft.com/office/officeart/2018/2/layout/IconLabelList"/>
    <dgm:cxn modelId="{3A2514E0-1A71-4E09-AF97-095CD3256710}" type="presParOf" srcId="{7A1F464D-3CD3-440E-94A3-CEBE26E43766}" destId="{70A2F550-42ED-4A65-B32E-4CA14A9D43BA}" srcOrd="0" destOrd="0" presId="urn:microsoft.com/office/officeart/2018/2/layout/IconLabelList"/>
    <dgm:cxn modelId="{99BDB04D-28A0-4F92-911B-2C84A9186A40}" type="presParOf" srcId="{7A1F464D-3CD3-440E-94A3-CEBE26E43766}" destId="{B64CD133-F71F-4ED5-9883-D4E546950356}" srcOrd="1" destOrd="0" presId="urn:microsoft.com/office/officeart/2018/2/layout/IconLabelList"/>
    <dgm:cxn modelId="{FB501992-A5BE-408A-9428-B0FF8E810C9B}" type="presParOf" srcId="{7A1F464D-3CD3-440E-94A3-CEBE26E43766}" destId="{5B0D13A0-DF11-4A1B-A486-E5FE3577B2F8}" srcOrd="2" destOrd="0" presId="urn:microsoft.com/office/officeart/2018/2/layout/IconLabelList"/>
    <dgm:cxn modelId="{28E45E3E-1A93-405F-8168-62CA121FDEF9}" type="presParOf" srcId="{C8533B79-6483-4EC7-954C-568C2DBEE945}" destId="{44CFBA85-D744-4469-9179-EEFBADB72BF5}" srcOrd="7" destOrd="0" presId="urn:microsoft.com/office/officeart/2018/2/layout/IconLabelList"/>
    <dgm:cxn modelId="{6FD0C9FA-F660-4E87-9200-E62A73AB8C05}" type="presParOf" srcId="{C8533B79-6483-4EC7-954C-568C2DBEE945}" destId="{4D871162-AC03-4418-BD40-44D283CB8D7B}" srcOrd="8" destOrd="0" presId="urn:microsoft.com/office/officeart/2018/2/layout/IconLabelList"/>
    <dgm:cxn modelId="{91B7CF24-C19D-4119-B700-343D74FBC10D}" type="presParOf" srcId="{4D871162-AC03-4418-BD40-44D283CB8D7B}" destId="{27ACC0EB-2009-45F8-9928-D761E81963F9}" srcOrd="0" destOrd="0" presId="urn:microsoft.com/office/officeart/2018/2/layout/IconLabelList"/>
    <dgm:cxn modelId="{7803BF54-E198-42DC-BF4F-E7D9FF0D9FA4}" type="presParOf" srcId="{4D871162-AC03-4418-BD40-44D283CB8D7B}" destId="{CC5B4BD6-C983-4B00-8D30-D495D315D208}" srcOrd="1" destOrd="0" presId="urn:microsoft.com/office/officeart/2018/2/layout/IconLabelList"/>
    <dgm:cxn modelId="{0D993B80-DF96-40A6-81F2-720ADFA207C4}" type="presParOf" srcId="{4D871162-AC03-4418-BD40-44D283CB8D7B}" destId="{151F8820-54A9-4563-9BC0-30874D725335}" srcOrd="2" destOrd="0" presId="urn:microsoft.com/office/officeart/2018/2/layout/IconLabelList"/>
    <dgm:cxn modelId="{26E9E23D-1E09-40DC-B1A4-114135419949}" type="presParOf" srcId="{C8533B79-6483-4EC7-954C-568C2DBEE945}" destId="{624EEB31-F98F-47D5-BED1-4B6D73268A37}" srcOrd="9" destOrd="0" presId="urn:microsoft.com/office/officeart/2018/2/layout/IconLabelList"/>
    <dgm:cxn modelId="{2606DD8A-4FFC-49E8-B2AC-2EF32ACAFBAC}" type="presParOf" srcId="{C8533B79-6483-4EC7-954C-568C2DBEE945}" destId="{3489B0BF-F3ED-464B-B603-7387342EAA6D}" srcOrd="10" destOrd="0" presId="urn:microsoft.com/office/officeart/2018/2/layout/IconLabelList"/>
    <dgm:cxn modelId="{A039EE89-0B93-47DD-8F3C-E0A530D83237}" type="presParOf" srcId="{3489B0BF-F3ED-464B-B603-7387342EAA6D}" destId="{8197864B-48F9-4096-828C-0FD795922FF1}" srcOrd="0" destOrd="0" presId="urn:microsoft.com/office/officeart/2018/2/layout/IconLabelList"/>
    <dgm:cxn modelId="{B2F268A1-55A1-445D-B233-91089A56C0ED}" type="presParOf" srcId="{3489B0BF-F3ED-464B-B603-7387342EAA6D}" destId="{955D4857-ADC0-4E12-BF78-08105D74983A}" srcOrd="1" destOrd="0" presId="urn:microsoft.com/office/officeart/2018/2/layout/IconLabelList"/>
    <dgm:cxn modelId="{CB375D9E-0047-4126-BA8A-6BE5B713AD53}" type="presParOf" srcId="{3489B0BF-F3ED-464B-B603-7387342EAA6D}" destId="{475D939E-6CA2-4D57-A8C7-62C5CD57057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3FCCA5-878E-49D2-AF84-B3917FFDE3CA}" type="doc">
      <dgm:prSet loTypeId="urn:microsoft.com/office/officeart/2008/layout/LinedLis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4791403-41D3-41E6-BECA-345783C8D7F1}">
      <dgm:prSet custT="1"/>
      <dgm:spPr/>
      <dgm:t>
        <a:bodyPr/>
        <a:lstStyle/>
        <a:p>
          <a:r>
            <a:rPr lang="de-DE" sz="2800" b="1" err="1"/>
            <a:t>confidence</a:t>
          </a:r>
          <a:r>
            <a:rPr lang="de-DE" sz="2800" b="1"/>
            <a:t> </a:t>
          </a:r>
          <a:r>
            <a:rPr lang="de-DE" sz="2800" b="1" err="1"/>
            <a:t>gap</a:t>
          </a:r>
          <a:r>
            <a:rPr lang="de-DE" sz="2800" b="1"/>
            <a:t> (33%):</a:t>
          </a:r>
          <a:r>
            <a:rPr lang="de-DE" sz="2800"/>
            <a:t> Men </a:t>
          </a:r>
          <a:r>
            <a:rPr lang="de-DE" sz="2800" err="1"/>
            <a:t>are</a:t>
          </a:r>
          <a:r>
            <a:rPr lang="de-DE" sz="2800"/>
            <a:t> </a:t>
          </a:r>
          <a:r>
            <a:rPr lang="de-DE" sz="2800" err="1"/>
            <a:t>more</a:t>
          </a:r>
          <a:r>
            <a:rPr lang="de-DE" sz="2800"/>
            <a:t> </a:t>
          </a:r>
          <a:r>
            <a:rPr lang="de-DE" sz="2800" err="1"/>
            <a:t>successful</a:t>
          </a:r>
          <a:r>
            <a:rPr lang="de-DE" sz="2800"/>
            <a:t> in </a:t>
          </a:r>
          <a:r>
            <a:rPr lang="de-DE" sz="2800" err="1"/>
            <a:t>interviews</a:t>
          </a:r>
          <a:r>
            <a:rPr lang="de-DE" sz="2800"/>
            <a:t>  </a:t>
          </a:r>
          <a:endParaRPr lang="en-US" sz="2800"/>
        </a:p>
      </dgm:t>
    </dgm:pt>
    <dgm:pt modelId="{F1B7B4B1-0CAB-4365-82E6-A869C9ACC87C}" type="parTrans" cxnId="{FE7380A7-5290-490C-BE15-2C1D614A3FE6}">
      <dgm:prSet/>
      <dgm:spPr/>
      <dgm:t>
        <a:bodyPr/>
        <a:lstStyle/>
        <a:p>
          <a:endParaRPr lang="en-US"/>
        </a:p>
      </dgm:t>
    </dgm:pt>
    <dgm:pt modelId="{FCA14B18-D177-4D49-A046-CD4C4475828F}" type="sibTrans" cxnId="{FE7380A7-5290-490C-BE15-2C1D614A3FE6}">
      <dgm:prSet/>
      <dgm:spPr/>
      <dgm:t>
        <a:bodyPr/>
        <a:lstStyle/>
        <a:p>
          <a:endParaRPr lang="en-US"/>
        </a:p>
      </dgm:t>
    </dgm:pt>
    <dgm:pt modelId="{0D19DE37-24F1-4D7C-BE84-788C8E53F324}">
      <dgm:prSet custT="1"/>
      <dgm:spPr/>
      <dgm:t>
        <a:bodyPr/>
        <a:lstStyle/>
        <a:p>
          <a:r>
            <a:rPr lang="de-DE" sz="2800"/>
            <a:t>After </a:t>
          </a:r>
          <a:r>
            <a:rPr lang="de-DE" sz="2800" err="1"/>
            <a:t>writing</a:t>
          </a:r>
          <a:r>
            <a:rPr lang="de-DE" sz="2800"/>
            <a:t> </a:t>
          </a:r>
          <a:r>
            <a:rPr lang="de-DE" sz="2800" err="1"/>
            <a:t>intervention</a:t>
          </a:r>
          <a:r>
            <a:rPr lang="de-DE" sz="2800"/>
            <a:t> </a:t>
          </a:r>
          <a:r>
            <a:rPr lang="de-DE" sz="2800" err="1"/>
            <a:t>women</a:t>
          </a:r>
          <a:r>
            <a:rPr lang="de-DE" sz="2800"/>
            <a:t> </a:t>
          </a:r>
          <a:r>
            <a:rPr lang="de-DE" sz="2800" b="1" err="1"/>
            <a:t>performed</a:t>
          </a:r>
          <a:r>
            <a:rPr lang="de-DE" sz="2800" b="1"/>
            <a:t> 30 % </a:t>
          </a:r>
          <a:r>
            <a:rPr lang="de-DE" sz="2800" b="1" err="1"/>
            <a:t>better</a:t>
          </a:r>
          <a:r>
            <a:rPr lang="de-DE" sz="2800"/>
            <a:t> in </a:t>
          </a:r>
          <a:r>
            <a:rPr lang="de-DE" sz="2800" err="1"/>
            <a:t>contests</a:t>
          </a:r>
          <a:endParaRPr lang="en-US" sz="2800"/>
        </a:p>
      </dgm:t>
    </dgm:pt>
    <dgm:pt modelId="{C6A98185-A19F-4CF4-A3AC-2502800BC0DC}" type="parTrans" cxnId="{1C75CCFA-1C0D-4E6F-A587-BEF5C66D20D3}">
      <dgm:prSet/>
      <dgm:spPr/>
      <dgm:t>
        <a:bodyPr/>
        <a:lstStyle/>
        <a:p>
          <a:endParaRPr lang="en-US"/>
        </a:p>
      </dgm:t>
    </dgm:pt>
    <dgm:pt modelId="{34CB7B3B-6C02-4053-A9D2-B70996B89348}" type="sibTrans" cxnId="{1C75CCFA-1C0D-4E6F-A587-BEF5C66D20D3}">
      <dgm:prSet/>
      <dgm:spPr/>
      <dgm:t>
        <a:bodyPr/>
        <a:lstStyle/>
        <a:p>
          <a:endParaRPr lang="en-US"/>
        </a:p>
      </dgm:t>
    </dgm:pt>
    <dgm:pt modelId="{245B193C-71BF-44D9-9818-C0C57DA4DAA9}">
      <dgm:prSet phldr="0" custT="1"/>
      <dgm:spPr/>
      <dgm:t>
        <a:bodyPr/>
        <a:lstStyle/>
        <a:p>
          <a:pPr rtl="0"/>
          <a:r>
            <a:rPr lang="en-US" sz="2800" b="0" i="0"/>
            <a:t>Boost confidence: women can create a clear vision using </a:t>
          </a:r>
          <a:r>
            <a:rPr lang="en-US" sz="2800" b="0" i="0" err="1"/>
            <a:t>TreeYourself</a:t>
          </a:r>
          <a:r>
            <a:rPr lang="en-US" sz="2800" b="0" i="0"/>
            <a:t> before an interview​ </a:t>
          </a:r>
          <a:br>
            <a:rPr lang="en-US" sz="2800"/>
          </a:br>
          <a:endParaRPr lang="en-US" sz="2800" b="1">
            <a:latin typeface="Calibri"/>
            <a:cs typeface="Calibri"/>
          </a:endParaRPr>
        </a:p>
      </dgm:t>
    </dgm:pt>
    <dgm:pt modelId="{7C5D4A17-6A7E-49E2-9FAF-7B34ACAA4ACD}" type="parTrans" cxnId="{7113257A-058B-47B2-BCF6-3CDAF3B7457E}">
      <dgm:prSet/>
      <dgm:spPr/>
      <dgm:t>
        <a:bodyPr/>
        <a:lstStyle/>
        <a:p>
          <a:endParaRPr lang="de-DE"/>
        </a:p>
      </dgm:t>
    </dgm:pt>
    <dgm:pt modelId="{A265F0C7-4ED2-41DB-8BE1-11743580F66F}" type="sibTrans" cxnId="{7113257A-058B-47B2-BCF6-3CDAF3B7457E}">
      <dgm:prSet/>
      <dgm:spPr/>
      <dgm:t>
        <a:bodyPr/>
        <a:lstStyle/>
        <a:p>
          <a:endParaRPr lang="de-DE"/>
        </a:p>
      </dgm:t>
    </dgm:pt>
    <dgm:pt modelId="{75357167-2992-4DA4-A585-20485870BF5A}" type="pres">
      <dgm:prSet presAssocID="{4C3FCCA5-878E-49D2-AF84-B3917FFDE3CA}" presName="vert0" presStyleCnt="0">
        <dgm:presLayoutVars>
          <dgm:dir/>
          <dgm:animOne val="branch"/>
          <dgm:animLvl val="lvl"/>
        </dgm:presLayoutVars>
      </dgm:prSet>
      <dgm:spPr/>
    </dgm:pt>
    <dgm:pt modelId="{B632CE64-E27E-4A8F-B299-86C5C833538F}" type="pres">
      <dgm:prSet presAssocID="{84791403-41D3-41E6-BECA-345783C8D7F1}" presName="thickLine" presStyleLbl="alignNode1" presStyleIdx="0" presStyleCnt="3"/>
      <dgm:spPr/>
    </dgm:pt>
    <dgm:pt modelId="{BC931408-67FB-4E24-A7C2-E9A05DC05131}" type="pres">
      <dgm:prSet presAssocID="{84791403-41D3-41E6-BECA-345783C8D7F1}" presName="horz1" presStyleCnt="0"/>
      <dgm:spPr/>
    </dgm:pt>
    <dgm:pt modelId="{38F208A6-0CC1-45D2-B5E3-61D65851B59D}" type="pres">
      <dgm:prSet presAssocID="{84791403-41D3-41E6-BECA-345783C8D7F1}" presName="tx1" presStyleLbl="revTx" presStyleIdx="0" presStyleCnt="3"/>
      <dgm:spPr/>
    </dgm:pt>
    <dgm:pt modelId="{21C24A3B-34A3-4944-93E8-63CF09C48192}" type="pres">
      <dgm:prSet presAssocID="{84791403-41D3-41E6-BECA-345783C8D7F1}" presName="vert1" presStyleCnt="0"/>
      <dgm:spPr/>
    </dgm:pt>
    <dgm:pt modelId="{32DB64E8-E0CC-4F3A-9421-84A39D818748}" type="pres">
      <dgm:prSet presAssocID="{0D19DE37-24F1-4D7C-BE84-788C8E53F324}" presName="thickLine" presStyleLbl="alignNode1" presStyleIdx="1" presStyleCnt="3"/>
      <dgm:spPr/>
    </dgm:pt>
    <dgm:pt modelId="{D861E57C-806E-45E9-8F16-0F70740FD338}" type="pres">
      <dgm:prSet presAssocID="{0D19DE37-24F1-4D7C-BE84-788C8E53F324}" presName="horz1" presStyleCnt="0"/>
      <dgm:spPr/>
    </dgm:pt>
    <dgm:pt modelId="{055C9FDC-47EC-45AB-A437-B013CCCF118F}" type="pres">
      <dgm:prSet presAssocID="{0D19DE37-24F1-4D7C-BE84-788C8E53F324}" presName="tx1" presStyleLbl="revTx" presStyleIdx="1" presStyleCnt="3"/>
      <dgm:spPr/>
    </dgm:pt>
    <dgm:pt modelId="{95C48BCF-A5D6-4784-AFE3-A211F37FC3B7}" type="pres">
      <dgm:prSet presAssocID="{0D19DE37-24F1-4D7C-BE84-788C8E53F324}" presName="vert1" presStyleCnt="0"/>
      <dgm:spPr/>
    </dgm:pt>
    <dgm:pt modelId="{1670268D-F501-4AA4-9627-4C6E42DFE3AA}" type="pres">
      <dgm:prSet presAssocID="{245B193C-71BF-44D9-9818-C0C57DA4DAA9}" presName="thickLine" presStyleLbl="alignNode1" presStyleIdx="2" presStyleCnt="3"/>
      <dgm:spPr/>
    </dgm:pt>
    <dgm:pt modelId="{E6A94D20-D57E-4F1B-A240-C204DA7FF695}" type="pres">
      <dgm:prSet presAssocID="{245B193C-71BF-44D9-9818-C0C57DA4DAA9}" presName="horz1" presStyleCnt="0"/>
      <dgm:spPr/>
    </dgm:pt>
    <dgm:pt modelId="{EBEE3692-E71D-42FE-969E-E00413DC7341}" type="pres">
      <dgm:prSet presAssocID="{245B193C-71BF-44D9-9818-C0C57DA4DAA9}" presName="tx1" presStyleLbl="revTx" presStyleIdx="2" presStyleCnt="3"/>
      <dgm:spPr/>
    </dgm:pt>
    <dgm:pt modelId="{6E707E14-898B-4333-809F-AC0CA7CC2372}" type="pres">
      <dgm:prSet presAssocID="{245B193C-71BF-44D9-9818-C0C57DA4DAA9}" presName="vert1" presStyleCnt="0"/>
      <dgm:spPr/>
    </dgm:pt>
  </dgm:ptLst>
  <dgm:cxnLst>
    <dgm:cxn modelId="{3900720E-1758-486B-BC3F-97C37D196609}" type="presOf" srcId="{0D19DE37-24F1-4D7C-BE84-788C8E53F324}" destId="{055C9FDC-47EC-45AB-A437-B013CCCF118F}" srcOrd="0" destOrd="0" presId="urn:microsoft.com/office/officeart/2008/layout/LinedList"/>
    <dgm:cxn modelId="{B83E694B-55CE-41B8-AF11-342B625D3B45}" type="presOf" srcId="{245B193C-71BF-44D9-9818-C0C57DA4DAA9}" destId="{EBEE3692-E71D-42FE-969E-E00413DC7341}" srcOrd="0" destOrd="0" presId="urn:microsoft.com/office/officeart/2008/layout/LinedList"/>
    <dgm:cxn modelId="{7113257A-058B-47B2-BCF6-3CDAF3B7457E}" srcId="{4C3FCCA5-878E-49D2-AF84-B3917FFDE3CA}" destId="{245B193C-71BF-44D9-9818-C0C57DA4DAA9}" srcOrd="2" destOrd="0" parTransId="{7C5D4A17-6A7E-49E2-9FAF-7B34ACAA4ACD}" sibTransId="{A265F0C7-4ED2-41DB-8BE1-11743580F66F}"/>
    <dgm:cxn modelId="{E7F1E97A-7E05-49F6-874C-EA5603238E53}" type="presOf" srcId="{84791403-41D3-41E6-BECA-345783C8D7F1}" destId="{38F208A6-0CC1-45D2-B5E3-61D65851B59D}" srcOrd="0" destOrd="0" presId="urn:microsoft.com/office/officeart/2008/layout/LinedList"/>
    <dgm:cxn modelId="{FA91AC81-4A73-4E9F-95BA-84390E38AD91}" type="presOf" srcId="{4C3FCCA5-878E-49D2-AF84-B3917FFDE3CA}" destId="{75357167-2992-4DA4-A585-20485870BF5A}" srcOrd="0" destOrd="0" presId="urn:microsoft.com/office/officeart/2008/layout/LinedList"/>
    <dgm:cxn modelId="{FE7380A7-5290-490C-BE15-2C1D614A3FE6}" srcId="{4C3FCCA5-878E-49D2-AF84-B3917FFDE3CA}" destId="{84791403-41D3-41E6-BECA-345783C8D7F1}" srcOrd="0" destOrd="0" parTransId="{F1B7B4B1-0CAB-4365-82E6-A869C9ACC87C}" sibTransId="{FCA14B18-D177-4D49-A046-CD4C4475828F}"/>
    <dgm:cxn modelId="{1C75CCFA-1C0D-4E6F-A587-BEF5C66D20D3}" srcId="{4C3FCCA5-878E-49D2-AF84-B3917FFDE3CA}" destId="{0D19DE37-24F1-4D7C-BE84-788C8E53F324}" srcOrd="1" destOrd="0" parTransId="{C6A98185-A19F-4CF4-A3AC-2502800BC0DC}" sibTransId="{34CB7B3B-6C02-4053-A9D2-B70996B89348}"/>
    <dgm:cxn modelId="{8DCE76D9-A990-4918-9F65-D74FA2F780B5}" type="presParOf" srcId="{75357167-2992-4DA4-A585-20485870BF5A}" destId="{B632CE64-E27E-4A8F-B299-86C5C833538F}" srcOrd="0" destOrd="0" presId="urn:microsoft.com/office/officeart/2008/layout/LinedList"/>
    <dgm:cxn modelId="{77BA2C8C-7CEB-4440-BCC3-3C4CD9BFB58F}" type="presParOf" srcId="{75357167-2992-4DA4-A585-20485870BF5A}" destId="{BC931408-67FB-4E24-A7C2-E9A05DC05131}" srcOrd="1" destOrd="0" presId="urn:microsoft.com/office/officeart/2008/layout/LinedList"/>
    <dgm:cxn modelId="{25C01FDD-19FF-4617-8F20-AB47B8C17B08}" type="presParOf" srcId="{BC931408-67FB-4E24-A7C2-E9A05DC05131}" destId="{38F208A6-0CC1-45D2-B5E3-61D65851B59D}" srcOrd="0" destOrd="0" presId="urn:microsoft.com/office/officeart/2008/layout/LinedList"/>
    <dgm:cxn modelId="{67E6870B-C533-4E7B-8E04-63F80CC13D0E}" type="presParOf" srcId="{BC931408-67FB-4E24-A7C2-E9A05DC05131}" destId="{21C24A3B-34A3-4944-93E8-63CF09C48192}" srcOrd="1" destOrd="0" presId="urn:microsoft.com/office/officeart/2008/layout/LinedList"/>
    <dgm:cxn modelId="{CB6065B3-B165-47D0-976A-583685CC3C3C}" type="presParOf" srcId="{75357167-2992-4DA4-A585-20485870BF5A}" destId="{32DB64E8-E0CC-4F3A-9421-84A39D818748}" srcOrd="2" destOrd="0" presId="urn:microsoft.com/office/officeart/2008/layout/LinedList"/>
    <dgm:cxn modelId="{D1136DD6-E4FB-4A3E-9761-D004F0F76953}" type="presParOf" srcId="{75357167-2992-4DA4-A585-20485870BF5A}" destId="{D861E57C-806E-45E9-8F16-0F70740FD338}" srcOrd="3" destOrd="0" presId="urn:microsoft.com/office/officeart/2008/layout/LinedList"/>
    <dgm:cxn modelId="{C4ED2DD8-E48F-4952-8759-E4E501127956}" type="presParOf" srcId="{D861E57C-806E-45E9-8F16-0F70740FD338}" destId="{055C9FDC-47EC-45AB-A437-B013CCCF118F}" srcOrd="0" destOrd="0" presId="urn:microsoft.com/office/officeart/2008/layout/LinedList"/>
    <dgm:cxn modelId="{678CCE00-E1C3-4A76-A100-3B8262437B5C}" type="presParOf" srcId="{D861E57C-806E-45E9-8F16-0F70740FD338}" destId="{95C48BCF-A5D6-4784-AFE3-A211F37FC3B7}" srcOrd="1" destOrd="0" presId="urn:microsoft.com/office/officeart/2008/layout/LinedList"/>
    <dgm:cxn modelId="{2EE8E5E5-D4E6-46A5-B892-B4F1E4317A76}" type="presParOf" srcId="{75357167-2992-4DA4-A585-20485870BF5A}" destId="{1670268D-F501-4AA4-9627-4C6E42DFE3AA}" srcOrd="4" destOrd="0" presId="urn:microsoft.com/office/officeart/2008/layout/LinedList"/>
    <dgm:cxn modelId="{D31E1F17-D297-4D22-9D94-2C2EF977F2AB}" type="presParOf" srcId="{75357167-2992-4DA4-A585-20485870BF5A}" destId="{E6A94D20-D57E-4F1B-A240-C204DA7FF695}" srcOrd="5" destOrd="0" presId="urn:microsoft.com/office/officeart/2008/layout/LinedList"/>
    <dgm:cxn modelId="{F9D05FAF-7819-4788-BB4E-1D3216B17F8B}" type="presParOf" srcId="{E6A94D20-D57E-4F1B-A240-C204DA7FF695}" destId="{EBEE3692-E71D-42FE-969E-E00413DC7341}" srcOrd="0" destOrd="0" presId="urn:microsoft.com/office/officeart/2008/layout/LinedList"/>
    <dgm:cxn modelId="{D746D7A2-CAAD-4922-86C6-F059A5A5A4BD}" type="presParOf" srcId="{E6A94D20-D57E-4F1B-A240-C204DA7FF695}" destId="{6E707E14-898B-4333-809F-AC0CA7CC237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570EE3-1207-495F-BD93-C0AE65144046}">
      <dsp:nvSpPr>
        <dsp:cNvPr id="0" name=""/>
        <dsp:cNvSpPr/>
      </dsp:nvSpPr>
      <dsp:spPr>
        <a:xfrm>
          <a:off x="588464" y="333130"/>
          <a:ext cx="806044" cy="8060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CFABD3-C15C-42AF-9EB4-1BB96454A9EA}">
      <dsp:nvSpPr>
        <dsp:cNvPr id="0" name=""/>
        <dsp:cNvSpPr/>
      </dsp:nvSpPr>
      <dsp:spPr>
        <a:xfrm>
          <a:off x="95881" y="1422752"/>
          <a:ext cx="1791210" cy="716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b="0" kern="1200"/>
            <a:t>Gender and </a:t>
          </a:r>
          <a:r>
            <a:rPr lang="de-DE" sz="2000" b="0" kern="1200" err="1"/>
            <a:t>minority</a:t>
          </a:r>
          <a:r>
            <a:rPr lang="de-DE" sz="2000" b="0" kern="1200"/>
            <a:t> </a:t>
          </a:r>
          <a:r>
            <a:rPr lang="de-DE" sz="2000" b="0" kern="1200" err="1"/>
            <a:t>equality</a:t>
          </a:r>
          <a:endParaRPr lang="en-US" sz="2000" kern="1200"/>
        </a:p>
      </dsp:txBody>
      <dsp:txXfrm>
        <a:off x="95881" y="1422752"/>
        <a:ext cx="1791210" cy="716484"/>
      </dsp:txXfrm>
    </dsp:sp>
    <dsp:sp modelId="{418FC9DE-72AD-41CC-97DA-A93130A32640}">
      <dsp:nvSpPr>
        <dsp:cNvPr id="0" name=""/>
        <dsp:cNvSpPr/>
      </dsp:nvSpPr>
      <dsp:spPr>
        <a:xfrm>
          <a:off x="2693137" y="333130"/>
          <a:ext cx="806044" cy="8060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0B4D00-53DC-4BFF-A610-192B6D9CC72D}">
      <dsp:nvSpPr>
        <dsp:cNvPr id="0" name=""/>
        <dsp:cNvSpPr/>
      </dsp:nvSpPr>
      <dsp:spPr>
        <a:xfrm>
          <a:off x="2200554" y="1422752"/>
          <a:ext cx="1791210" cy="716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/>
            <a:t>health</a:t>
          </a:r>
          <a:endParaRPr lang="en-US" sz="2000" kern="1200"/>
        </a:p>
      </dsp:txBody>
      <dsp:txXfrm>
        <a:off x="2200554" y="1422752"/>
        <a:ext cx="1791210" cy="716484"/>
      </dsp:txXfrm>
    </dsp:sp>
    <dsp:sp modelId="{73CA8544-F33D-4EBA-84A7-46DCDC715750}">
      <dsp:nvSpPr>
        <dsp:cNvPr id="0" name=""/>
        <dsp:cNvSpPr/>
      </dsp:nvSpPr>
      <dsp:spPr>
        <a:xfrm>
          <a:off x="4797809" y="333130"/>
          <a:ext cx="806044" cy="8060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69B54C-F5AF-4B69-AB92-56E8C4D87B73}">
      <dsp:nvSpPr>
        <dsp:cNvPr id="0" name=""/>
        <dsp:cNvSpPr/>
      </dsp:nvSpPr>
      <dsp:spPr>
        <a:xfrm>
          <a:off x="4305226" y="1422752"/>
          <a:ext cx="1791210" cy="716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/>
            <a:t>reemployment</a:t>
          </a:r>
          <a:endParaRPr lang="en-US" sz="2000" kern="1200"/>
        </a:p>
      </dsp:txBody>
      <dsp:txXfrm>
        <a:off x="4305226" y="1422752"/>
        <a:ext cx="1791210" cy="716484"/>
      </dsp:txXfrm>
    </dsp:sp>
    <dsp:sp modelId="{70A2F550-42ED-4A65-B32E-4CA14A9D43BA}">
      <dsp:nvSpPr>
        <dsp:cNvPr id="0" name=""/>
        <dsp:cNvSpPr/>
      </dsp:nvSpPr>
      <dsp:spPr>
        <a:xfrm>
          <a:off x="588464" y="2587039"/>
          <a:ext cx="806044" cy="80604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0D13A0-DF11-4A1B-A486-E5FE3577B2F8}">
      <dsp:nvSpPr>
        <dsp:cNvPr id="0" name=""/>
        <dsp:cNvSpPr/>
      </dsp:nvSpPr>
      <dsp:spPr>
        <a:xfrm>
          <a:off x="95881" y="3676660"/>
          <a:ext cx="1791210" cy="716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/>
            <a:t>grade average</a:t>
          </a:r>
          <a:endParaRPr lang="en-US" sz="2000" kern="1200"/>
        </a:p>
      </dsp:txBody>
      <dsp:txXfrm>
        <a:off x="95881" y="3676660"/>
        <a:ext cx="1791210" cy="716484"/>
      </dsp:txXfrm>
    </dsp:sp>
    <dsp:sp modelId="{27ACC0EB-2009-45F8-9928-D761E81963F9}">
      <dsp:nvSpPr>
        <dsp:cNvPr id="0" name=""/>
        <dsp:cNvSpPr/>
      </dsp:nvSpPr>
      <dsp:spPr>
        <a:xfrm>
          <a:off x="2693137" y="2587039"/>
          <a:ext cx="806044" cy="80604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1F8820-54A9-4563-9BC0-30874D725335}">
      <dsp:nvSpPr>
        <dsp:cNvPr id="0" name=""/>
        <dsp:cNvSpPr/>
      </dsp:nvSpPr>
      <dsp:spPr>
        <a:xfrm>
          <a:off x="2200554" y="3676660"/>
          <a:ext cx="1791210" cy="716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/>
            <a:t>memory</a:t>
          </a:r>
          <a:endParaRPr lang="en-US" sz="2000" kern="1200"/>
        </a:p>
      </dsp:txBody>
      <dsp:txXfrm>
        <a:off x="2200554" y="3676660"/>
        <a:ext cx="1791210" cy="716484"/>
      </dsp:txXfrm>
    </dsp:sp>
    <dsp:sp modelId="{8197864B-48F9-4096-828C-0FD795922FF1}">
      <dsp:nvSpPr>
        <dsp:cNvPr id="0" name=""/>
        <dsp:cNvSpPr/>
      </dsp:nvSpPr>
      <dsp:spPr>
        <a:xfrm>
          <a:off x="4797809" y="2587039"/>
          <a:ext cx="806044" cy="806044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5D939E-6CA2-4D57-A8C7-62C5CD57057A}">
      <dsp:nvSpPr>
        <dsp:cNvPr id="0" name=""/>
        <dsp:cNvSpPr/>
      </dsp:nvSpPr>
      <dsp:spPr>
        <a:xfrm>
          <a:off x="4305226" y="3676660"/>
          <a:ext cx="1791210" cy="716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/>
            <a:t>psychological wellbeing</a:t>
          </a:r>
        </a:p>
      </dsp:txBody>
      <dsp:txXfrm>
        <a:off x="4305226" y="3676660"/>
        <a:ext cx="1791210" cy="7164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32CE64-E27E-4A8F-B299-86C5C833538F}">
      <dsp:nvSpPr>
        <dsp:cNvPr id="0" name=""/>
        <dsp:cNvSpPr/>
      </dsp:nvSpPr>
      <dsp:spPr>
        <a:xfrm>
          <a:off x="0" y="1899"/>
          <a:ext cx="105156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F208A6-0CC1-45D2-B5E3-61D65851B59D}">
      <dsp:nvSpPr>
        <dsp:cNvPr id="0" name=""/>
        <dsp:cNvSpPr/>
      </dsp:nvSpPr>
      <dsp:spPr>
        <a:xfrm>
          <a:off x="0" y="1899"/>
          <a:ext cx="10515600" cy="1295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b="1" kern="1200" err="1"/>
            <a:t>confidence</a:t>
          </a:r>
          <a:r>
            <a:rPr lang="de-DE" sz="2800" b="1" kern="1200"/>
            <a:t> </a:t>
          </a:r>
          <a:r>
            <a:rPr lang="de-DE" sz="2800" b="1" kern="1200" err="1"/>
            <a:t>gap</a:t>
          </a:r>
          <a:r>
            <a:rPr lang="de-DE" sz="2800" b="1" kern="1200"/>
            <a:t> (33%):</a:t>
          </a:r>
          <a:r>
            <a:rPr lang="de-DE" sz="2800" kern="1200"/>
            <a:t> Men </a:t>
          </a:r>
          <a:r>
            <a:rPr lang="de-DE" sz="2800" kern="1200" err="1"/>
            <a:t>are</a:t>
          </a:r>
          <a:r>
            <a:rPr lang="de-DE" sz="2800" kern="1200"/>
            <a:t> </a:t>
          </a:r>
          <a:r>
            <a:rPr lang="de-DE" sz="2800" kern="1200" err="1"/>
            <a:t>more</a:t>
          </a:r>
          <a:r>
            <a:rPr lang="de-DE" sz="2800" kern="1200"/>
            <a:t> </a:t>
          </a:r>
          <a:r>
            <a:rPr lang="de-DE" sz="2800" kern="1200" err="1"/>
            <a:t>successful</a:t>
          </a:r>
          <a:r>
            <a:rPr lang="de-DE" sz="2800" kern="1200"/>
            <a:t> in </a:t>
          </a:r>
          <a:r>
            <a:rPr lang="de-DE" sz="2800" kern="1200" err="1"/>
            <a:t>interviews</a:t>
          </a:r>
          <a:r>
            <a:rPr lang="de-DE" sz="2800" kern="1200"/>
            <a:t>  </a:t>
          </a:r>
          <a:endParaRPr lang="en-US" sz="2800" kern="1200"/>
        </a:p>
      </dsp:txBody>
      <dsp:txXfrm>
        <a:off x="0" y="1899"/>
        <a:ext cx="10515600" cy="1295192"/>
      </dsp:txXfrm>
    </dsp:sp>
    <dsp:sp modelId="{32DB64E8-E0CC-4F3A-9421-84A39D818748}">
      <dsp:nvSpPr>
        <dsp:cNvPr id="0" name=""/>
        <dsp:cNvSpPr/>
      </dsp:nvSpPr>
      <dsp:spPr>
        <a:xfrm>
          <a:off x="0" y="1297091"/>
          <a:ext cx="10515600" cy="0"/>
        </a:xfrm>
        <a:prstGeom prst="line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accent4">
              <a:hueOff val="4900445"/>
              <a:satOff val="-20388"/>
              <a:lumOff val="4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5C9FDC-47EC-45AB-A437-B013CCCF118F}">
      <dsp:nvSpPr>
        <dsp:cNvPr id="0" name=""/>
        <dsp:cNvSpPr/>
      </dsp:nvSpPr>
      <dsp:spPr>
        <a:xfrm>
          <a:off x="0" y="1297091"/>
          <a:ext cx="10515600" cy="1295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kern="1200"/>
            <a:t>After </a:t>
          </a:r>
          <a:r>
            <a:rPr lang="de-DE" sz="2800" kern="1200" err="1"/>
            <a:t>writing</a:t>
          </a:r>
          <a:r>
            <a:rPr lang="de-DE" sz="2800" kern="1200"/>
            <a:t> </a:t>
          </a:r>
          <a:r>
            <a:rPr lang="de-DE" sz="2800" kern="1200" err="1"/>
            <a:t>intervention</a:t>
          </a:r>
          <a:r>
            <a:rPr lang="de-DE" sz="2800" kern="1200"/>
            <a:t> </a:t>
          </a:r>
          <a:r>
            <a:rPr lang="de-DE" sz="2800" kern="1200" err="1"/>
            <a:t>women</a:t>
          </a:r>
          <a:r>
            <a:rPr lang="de-DE" sz="2800" kern="1200"/>
            <a:t> </a:t>
          </a:r>
          <a:r>
            <a:rPr lang="de-DE" sz="2800" b="1" kern="1200" err="1"/>
            <a:t>performed</a:t>
          </a:r>
          <a:r>
            <a:rPr lang="de-DE" sz="2800" b="1" kern="1200"/>
            <a:t> 30 % </a:t>
          </a:r>
          <a:r>
            <a:rPr lang="de-DE" sz="2800" b="1" kern="1200" err="1"/>
            <a:t>better</a:t>
          </a:r>
          <a:r>
            <a:rPr lang="de-DE" sz="2800" kern="1200"/>
            <a:t> in </a:t>
          </a:r>
          <a:r>
            <a:rPr lang="de-DE" sz="2800" kern="1200" err="1"/>
            <a:t>contests</a:t>
          </a:r>
          <a:endParaRPr lang="en-US" sz="2800" kern="1200"/>
        </a:p>
      </dsp:txBody>
      <dsp:txXfrm>
        <a:off x="0" y="1297091"/>
        <a:ext cx="10515600" cy="1295192"/>
      </dsp:txXfrm>
    </dsp:sp>
    <dsp:sp modelId="{1670268D-F501-4AA4-9627-4C6E42DFE3AA}">
      <dsp:nvSpPr>
        <dsp:cNvPr id="0" name=""/>
        <dsp:cNvSpPr/>
      </dsp:nvSpPr>
      <dsp:spPr>
        <a:xfrm>
          <a:off x="0" y="2592283"/>
          <a:ext cx="10515600" cy="0"/>
        </a:xfrm>
        <a:prstGeom prst="lin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accent4">
              <a:hueOff val="9800891"/>
              <a:satOff val="-40777"/>
              <a:lumOff val="96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EE3692-E71D-42FE-969E-E00413DC7341}">
      <dsp:nvSpPr>
        <dsp:cNvPr id="0" name=""/>
        <dsp:cNvSpPr/>
      </dsp:nvSpPr>
      <dsp:spPr>
        <a:xfrm>
          <a:off x="0" y="2592283"/>
          <a:ext cx="10515600" cy="1295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i="0" kern="1200"/>
            <a:t>Boost confidence: women can create a clear vision using </a:t>
          </a:r>
          <a:r>
            <a:rPr lang="en-US" sz="2800" b="0" i="0" kern="1200" err="1"/>
            <a:t>TreeYourself</a:t>
          </a:r>
          <a:r>
            <a:rPr lang="en-US" sz="2800" b="0" i="0" kern="1200"/>
            <a:t> before an interview​ </a:t>
          </a:r>
          <a:br>
            <a:rPr lang="en-US" sz="2800" kern="1200"/>
          </a:br>
          <a:endParaRPr lang="en-US" sz="2800" b="1" kern="1200">
            <a:latin typeface="Calibri"/>
            <a:cs typeface="Calibri"/>
          </a:endParaRPr>
        </a:p>
      </dsp:txBody>
      <dsp:txXfrm>
        <a:off x="0" y="2592283"/>
        <a:ext cx="10515600" cy="12951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F743F-46A5-47D6-B10E-6E673222BA4F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59B09-C783-45C4-9B74-D3331FB2FA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5988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59B09-C783-45C4-9B74-D3331FB2FA2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905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I start showing you our product I want you to think about the questions in the slide</a:t>
            </a:r>
            <a:endParaRPr lang="en-US" dirty="0">
              <a:cs typeface="Calibri"/>
            </a:endParaRPr>
          </a:p>
          <a:p>
            <a:r>
              <a:rPr lang="de-DE" sz="1200" dirty="0" err="1">
                <a:ea typeface="Calibri"/>
                <a:cs typeface="Calibri"/>
              </a:rPr>
              <a:t>Please</a:t>
            </a:r>
            <a:r>
              <a:rPr lang="de-DE" sz="1200" dirty="0">
                <a:ea typeface="Calibri"/>
                <a:cs typeface="Calibri"/>
              </a:rPr>
              <a:t> </a:t>
            </a:r>
            <a:r>
              <a:rPr lang="de-DE" sz="1200" dirty="0" err="1">
                <a:ea typeface="Calibri"/>
                <a:cs typeface="Calibri"/>
              </a:rPr>
              <a:t>stop</a:t>
            </a:r>
            <a:r>
              <a:rPr lang="de-DE" sz="1200" dirty="0">
                <a:ea typeface="Calibri"/>
                <a:cs typeface="Calibri"/>
              </a:rPr>
              <a:t> </a:t>
            </a:r>
            <a:r>
              <a:rPr lang="de-DE" sz="1200" dirty="0" err="1">
                <a:ea typeface="Calibri"/>
                <a:cs typeface="Calibri"/>
              </a:rPr>
              <a:t>the</a:t>
            </a:r>
            <a:r>
              <a:rPr lang="de-DE" sz="1200" dirty="0">
                <a:ea typeface="Calibri"/>
                <a:cs typeface="Calibri"/>
              </a:rPr>
              <a:t> </a:t>
            </a:r>
            <a:r>
              <a:rPr lang="de-DE" sz="1200" dirty="0" err="1">
                <a:ea typeface="Calibri"/>
                <a:cs typeface="Calibri"/>
              </a:rPr>
              <a:t>video</a:t>
            </a:r>
            <a:r>
              <a:rPr lang="de-DE" sz="1200" dirty="0">
                <a:ea typeface="Calibri"/>
                <a:cs typeface="Calibri"/>
              </a:rPr>
              <a:t> and </a:t>
            </a:r>
            <a:r>
              <a:rPr lang="de-DE" sz="1200" dirty="0" err="1">
                <a:ea typeface="Calibri"/>
                <a:cs typeface="Calibri"/>
              </a:rPr>
              <a:t>think</a:t>
            </a:r>
            <a:r>
              <a:rPr lang="de-DE" sz="1200" dirty="0">
                <a:ea typeface="Calibri"/>
                <a:cs typeface="Calibri"/>
              </a:rPr>
              <a:t> </a:t>
            </a:r>
            <a:r>
              <a:rPr lang="de-DE" sz="1200" dirty="0" err="1">
                <a:ea typeface="Calibri"/>
                <a:cs typeface="Calibri"/>
              </a:rPr>
              <a:t>about</a:t>
            </a:r>
            <a:r>
              <a:rPr lang="de-DE" sz="1200" dirty="0">
                <a:ea typeface="Calibri"/>
                <a:cs typeface="Calibri"/>
              </a:rPr>
              <a:t> </a:t>
            </a:r>
            <a:r>
              <a:rPr lang="de-DE" sz="1200" dirty="0" err="1">
                <a:ea typeface="Calibri"/>
                <a:cs typeface="Calibri"/>
              </a:rPr>
              <a:t>them</a:t>
            </a:r>
            <a:endParaRPr lang="en-US" dirty="0"/>
          </a:p>
          <a:p>
            <a:r>
              <a:rPr lang="en-US" dirty="0"/>
              <a:t>Do you have a clear answer to this questions?</a:t>
            </a:r>
            <a:endParaRPr lang="en-US" dirty="0">
              <a:cs typeface="Calibri"/>
            </a:endParaRPr>
          </a:p>
          <a:p>
            <a:r>
              <a:rPr lang="en-US" dirty="0"/>
              <a:t>Did you ever write the results down?</a:t>
            </a:r>
            <a:endParaRPr lang="en-US" dirty="0">
              <a:cs typeface="Calibri"/>
            </a:endParaRPr>
          </a:p>
          <a:p>
            <a:r>
              <a:rPr lang="en-US" dirty="0"/>
              <a:t>These questions are part of the so called writing intervention. Writing intervention means reflecting your ambitions and dreams guided through questions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59B09-C783-45C4-9B74-D3331FB2FA2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1641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cs typeface="Calibri"/>
              </a:rPr>
              <a:t>But </a:t>
            </a:r>
            <a:r>
              <a:rPr lang="de-DE" dirty="0" err="1">
                <a:cs typeface="Calibri"/>
              </a:rPr>
              <a:t>why</a:t>
            </a:r>
            <a:r>
              <a:rPr lang="de-DE" dirty="0">
                <a:cs typeface="Calibri"/>
              </a:rPr>
              <a:t> a </a:t>
            </a:r>
            <a:r>
              <a:rPr lang="de-DE" dirty="0" err="1">
                <a:cs typeface="Calibri"/>
              </a:rPr>
              <a:t>writing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intervention</a:t>
            </a:r>
            <a:r>
              <a:rPr lang="de-DE" dirty="0">
                <a:cs typeface="Calibri"/>
              </a:rPr>
              <a:t>?</a:t>
            </a:r>
            <a:br>
              <a:rPr lang="de-DE" dirty="0">
                <a:cs typeface="+mn-lt"/>
              </a:rPr>
            </a:br>
            <a:endParaRPr lang="de-DE" dirty="0">
              <a:cs typeface="Calibri"/>
            </a:endParaRPr>
          </a:p>
          <a:p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More </a:t>
            </a:r>
            <a:r>
              <a:rPr lang="de-DE" dirty="0" err="1"/>
              <a:t>than</a:t>
            </a:r>
            <a:r>
              <a:rPr lang="de-DE" dirty="0"/>
              <a:t> 2000 </a:t>
            </a:r>
            <a:r>
              <a:rPr lang="de-DE" dirty="0" err="1"/>
              <a:t>studies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positive </a:t>
            </a:r>
            <a:r>
              <a:rPr lang="de-DE" dirty="0" err="1"/>
              <a:t>impacts</a:t>
            </a:r>
            <a:r>
              <a:rPr lang="de-DE" dirty="0"/>
              <a:t> of  a </a:t>
            </a:r>
            <a:r>
              <a:rPr lang="de-DE" dirty="0" err="1"/>
              <a:t>writing</a:t>
            </a:r>
            <a:r>
              <a:rPr lang="de-DE" dirty="0"/>
              <a:t> </a:t>
            </a:r>
            <a:r>
              <a:rPr lang="de-DE" dirty="0" err="1"/>
              <a:t>intervention</a:t>
            </a:r>
            <a:r>
              <a:rPr lang="de-DE" dirty="0"/>
              <a:t>, </a:t>
            </a:r>
            <a:r>
              <a:rPr lang="de-DE" dirty="0" err="1"/>
              <a:t>foremost</a:t>
            </a:r>
            <a:r>
              <a:rPr lang="de-DE" dirty="0"/>
              <a:t> </a:t>
            </a:r>
            <a:r>
              <a:rPr lang="de-DE" dirty="0" err="1"/>
              <a:t>proving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 </a:t>
            </a:r>
            <a:br>
              <a:rPr lang="de-DE" dirty="0">
                <a:cs typeface="+mn-lt"/>
              </a:rPr>
            </a:br>
            <a:r>
              <a:rPr lang="de-DE" dirty="0" err="1">
                <a:cs typeface="Calibri"/>
              </a:rPr>
              <a:t>it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erased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the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gender</a:t>
            </a:r>
            <a:r>
              <a:rPr lang="de-DE" dirty="0">
                <a:cs typeface="Calibri"/>
              </a:rPr>
              <a:t> and </a:t>
            </a:r>
            <a:r>
              <a:rPr lang="de-DE" dirty="0" err="1">
                <a:cs typeface="Calibri"/>
              </a:rPr>
              <a:t>ethnic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miniroty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achivement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gap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completley</a:t>
            </a:r>
            <a:r>
              <a:rPr lang="de-DE" dirty="0">
                <a:cs typeface="Calibri"/>
              </a:rPr>
              <a:t>! Many </a:t>
            </a:r>
            <a:r>
              <a:rPr lang="de-DE" dirty="0" err="1">
                <a:cs typeface="Calibri"/>
              </a:rPr>
              <a:t>more</a:t>
            </a:r>
            <a:r>
              <a:rPr lang="de-DE" dirty="0">
                <a:cs typeface="Calibri"/>
              </a:rPr>
              <a:t> positive </a:t>
            </a:r>
            <a:r>
              <a:rPr lang="de-DE" dirty="0" err="1">
                <a:cs typeface="Calibri"/>
              </a:rPr>
              <a:t>effects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can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be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gleaned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from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this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slide</a:t>
            </a:r>
            <a:r>
              <a:rPr lang="de-DE" dirty="0">
                <a:cs typeface="Calibri"/>
              </a:rPr>
              <a:t>.</a:t>
            </a:r>
            <a:br>
              <a:rPr lang="de-DE" dirty="0">
                <a:cs typeface="+mn-lt"/>
              </a:rPr>
            </a:br>
            <a:endParaRPr lang="de-DE" dirty="0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59B09-C783-45C4-9B74-D3331FB2FA2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9921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TreeYourself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writing</a:t>
            </a:r>
            <a:r>
              <a:rPr lang="de-DE" dirty="0"/>
              <a:t> </a:t>
            </a:r>
            <a:r>
              <a:rPr lang="de-DE" dirty="0" err="1"/>
              <a:t>intervention</a:t>
            </a:r>
            <a:r>
              <a:rPr lang="de-DE" dirty="0"/>
              <a:t>,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users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answer</a:t>
            </a:r>
            <a:r>
              <a:rPr lang="de-DE" dirty="0"/>
              <a:t> 10 </a:t>
            </a:r>
            <a:r>
              <a:rPr lang="de-DE" dirty="0" err="1"/>
              <a:t>questions</a:t>
            </a:r>
            <a:r>
              <a:rPr lang="de-DE" dirty="0"/>
              <a:t>.</a:t>
            </a:r>
            <a:endParaRPr lang="de-DE" dirty="0">
              <a:cs typeface="Calibri"/>
            </a:endParaRPr>
          </a:p>
          <a:p>
            <a:r>
              <a:rPr lang="de-DE" dirty="0"/>
              <a:t>The </a:t>
            </a:r>
            <a:r>
              <a:rPr lang="de-DE" dirty="0" err="1"/>
              <a:t>answers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analyzed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a NLP </a:t>
            </a:r>
            <a:r>
              <a:rPr lang="de-DE" dirty="0" err="1"/>
              <a:t>Algorithm</a:t>
            </a:r>
            <a:r>
              <a:rPr lang="de-DE" dirty="0"/>
              <a:t> and </a:t>
            </a:r>
            <a:r>
              <a:rPr lang="de-DE" dirty="0" err="1"/>
              <a:t>mapped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preselected</a:t>
            </a:r>
            <a:r>
              <a:rPr lang="de-DE" dirty="0"/>
              <a:t> tags</a:t>
            </a:r>
            <a:endParaRPr lang="de-DE" dirty="0">
              <a:cs typeface="Calibri"/>
            </a:endParaRPr>
          </a:p>
          <a:p>
            <a:r>
              <a:rPr lang="de-DE" dirty="0"/>
              <a:t>These tags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displayed</a:t>
            </a:r>
            <a:r>
              <a:rPr lang="de-DE" dirty="0"/>
              <a:t> in a </a:t>
            </a:r>
            <a:r>
              <a:rPr lang="de-DE" dirty="0" err="1"/>
              <a:t>beautiful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,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all of her </a:t>
            </a:r>
            <a:r>
              <a:rPr lang="de-DE" dirty="0" err="1"/>
              <a:t>dreams</a:t>
            </a:r>
            <a:r>
              <a:rPr lang="de-DE" dirty="0"/>
              <a:t> at </a:t>
            </a:r>
            <a:r>
              <a:rPr lang="de-DE" dirty="0" err="1"/>
              <a:t>once</a:t>
            </a:r>
            <a:r>
              <a:rPr lang="de-DE" dirty="0"/>
              <a:t>.</a:t>
            </a:r>
            <a:endParaRPr lang="de-DE" dirty="0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59B09-C783-45C4-9B74-D3331FB2FA2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7421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59B09-C783-45C4-9B74-D3331FB2FA2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1637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address</a:t>
            </a:r>
            <a:r>
              <a:rPr lang="de-DE" dirty="0"/>
              <a:t> 2 </a:t>
            </a:r>
            <a:r>
              <a:rPr lang="de-DE" dirty="0" err="1"/>
              <a:t>challenges</a:t>
            </a:r>
            <a:r>
              <a:rPr lang="de-DE" dirty="0"/>
              <a:t>. 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The </a:t>
            </a:r>
            <a:r>
              <a:rPr lang="de-DE" dirty="0" err="1">
                <a:cs typeface="Calibri"/>
              </a:rPr>
              <a:t>first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challenge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is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addressed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by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reducing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the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confidence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gap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between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genders</a:t>
            </a:r>
            <a:r>
              <a:rPr lang="de-DE" dirty="0">
                <a:cs typeface="Calibri"/>
              </a:rPr>
              <a:t>.</a:t>
            </a:r>
            <a:endParaRPr lang="de-DE" dirty="0"/>
          </a:p>
          <a:p>
            <a:r>
              <a:rPr lang="de-DE" dirty="0"/>
              <a:t>After </a:t>
            </a:r>
            <a:r>
              <a:rPr lang="de-DE" dirty="0" err="1"/>
              <a:t>wiriting</a:t>
            </a:r>
            <a:r>
              <a:rPr lang="de-DE" dirty="0"/>
              <a:t> </a:t>
            </a:r>
            <a:r>
              <a:rPr lang="de-DE" dirty="0" err="1"/>
              <a:t>intervention</a:t>
            </a:r>
            <a:r>
              <a:rPr lang="de-DE" dirty="0"/>
              <a:t> </a:t>
            </a:r>
            <a:r>
              <a:rPr lang="de-DE" dirty="0" err="1"/>
              <a:t>woman</a:t>
            </a:r>
            <a:r>
              <a:rPr lang="de-DE" dirty="0"/>
              <a:t> </a:t>
            </a:r>
            <a:r>
              <a:rPr lang="de-DE" dirty="0" err="1"/>
              <a:t>performed</a:t>
            </a:r>
            <a:r>
              <a:rPr lang="de-DE" dirty="0"/>
              <a:t> 30% </a:t>
            </a:r>
            <a:r>
              <a:rPr lang="de-DE" dirty="0" err="1"/>
              <a:t>better</a:t>
            </a:r>
            <a:r>
              <a:rPr lang="de-DE" dirty="0"/>
              <a:t> in </a:t>
            </a:r>
            <a:r>
              <a:rPr lang="de-DE" dirty="0" err="1"/>
              <a:t>contests</a:t>
            </a:r>
            <a:endParaRPr lang="de-DE" dirty="0"/>
          </a:p>
          <a:p>
            <a:r>
              <a:rPr lang="de-DE" dirty="0" err="1"/>
              <a:t>Avanade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send </a:t>
            </a:r>
            <a:r>
              <a:rPr lang="de-DE" dirty="0" err="1"/>
              <a:t>women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link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TreeYourself</a:t>
            </a:r>
            <a:r>
              <a:rPr lang="de-DE" dirty="0"/>
              <a:t> </a:t>
            </a:r>
            <a:r>
              <a:rPr lang="de-DE" dirty="0" err="1"/>
              <a:t>before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job</a:t>
            </a:r>
            <a:r>
              <a:rPr lang="de-DE" dirty="0"/>
              <a:t> interview </a:t>
            </a:r>
            <a:r>
              <a:rPr lang="de-DE" dirty="0" err="1"/>
              <a:t>to</a:t>
            </a:r>
            <a:r>
              <a:rPr lang="de-DE" dirty="0"/>
              <a:t> boost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confidence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59B09-C783-45C4-9B74-D3331FB2FA2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567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</a:t>
            </a:r>
            <a:r>
              <a:rPr lang="de-DE" dirty="0" err="1"/>
              <a:t>helps</a:t>
            </a:r>
            <a:r>
              <a:rPr lang="de-DE" dirty="0"/>
              <a:t> </a:t>
            </a:r>
            <a:r>
              <a:rPr lang="de-DE" dirty="0" err="1"/>
              <a:t>assigning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mentors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person</a:t>
            </a:r>
            <a:endParaRPr lang="de-DE" dirty="0"/>
          </a:p>
          <a:p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a </a:t>
            </a:r>
            <a:r>
              <a:rPr lang="de-DE" dirty="0" err="1"/>
              <a:t>lot</a:t>
            </a:r>
            <a:r>
              <a:rPr lang="de-DE" dirty="0"/>
              <a:t> of </a:t>
            </a:r>
            <a:r>
              <a:rPr lang="de-DE" dirty="0" err="1"/>
              <a:t>mentor</a:t>
            </a:r>
            <a:r>
              <a:rPr lang="de-DE" dirty="0"/>
              <a:t> </a:t>
            </a:r>
            <a:r>
              <a:rPr lang="de-DE" dirty="0" err="1"/>
              <a:t>programs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, but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either</a:t>
            </a:r>
            <a:r>
              <a:rPr lang="de-DE" dirty="0"/>
              <a:t> </a:t>
            </a:r>
            <a:r>
              <a:rPr lang="de-DE" dirty="0" err="1"/>
              <a:t>mentor</a:t>
            </a:r>
            <a:r>
              <a:rPr lang="de-DE" dirty="0"/>
              <a:t> </a:t>
            </a:r>
            <a:r>
              <a:rPr lang="de-DE" dirty="0" err="1"/>
              <a:t>nor</a:t>
            </a:r>
            <a:r>
              <a:rPr lang="de-DE" dirty="0"/>
              <a:t> </a:t>
            </a:r>
            <a:r>
              <a:rPr lang="de-DE" dirty="0" err="1"/>
              <a:t>mentee</a:t>
            </a:r>
            <a:endParaRPr lang="de-DE" dirty="0"/>
          </a:p>
          <a:p>
            <a:r>
              <a:rPr lang="de-DE" dirty="0" err="1"/>
              <a:t>TreeYourself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mentees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perfect</a:t>
            </a:r>
            <a:r>
              <a:rPr lang="de-DE" dirty="0"/>
              <a:t> </a:t>
            </a:r>
            <a:r>
              <a:rPr lang="de-DE" dirty="0" err="1"/>
              <a:t>mentor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 and </a:t>
            </a:r>
            <a:r>
              <a:rPr lang="de-DE" dirty="0" err="1"/>
              <a:t>dreams</a:t>
            </a:r>
            <a:r>
              <a:rPr lang="de-DE" dirty="0"/>
              <a:t>.</a:t>
            </a:r>
            <a:endParaRPr lang="de-DE" dirty="0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59B09-C783-45C4-9B74-D3331FB2FA2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3155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thing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do, </a:t>
            </a:r>
            <a:r>
              <a:rPr lang="de-DE" dirty="0" err="1"/>
              <a:t>try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  <a:r>
              <a:rPr lang="de-DE" dirty="0" err="1"/>
              <a:t>yourself</a:t>
            </a:r>
            <a:r>
              <a:rPr lang="de-DE" dirty="0"/>
              <a:t> and </a:t>
            </a:r>
            <a:r>
              <a:rPr lang="de-DE" dirty="0" err="1"/>
              <a:t>gain</a:t>
            </a:r>
            <a:r>
              <a:rPr lang="de-DE" dirty="0"/>
              <a:t> all </a:t>
            </a:r>
            <a:r>
              <a:rPr lang="de-DE" dirty="0" err="1"/>
              <a:t>the</a:t>
            </a:r>
            <a:r>
              <a:rPr lang="de-DE" dirty="0"/>
              <a:t> positive </a:t>
            </a:r>
            <a:r>
              <a:rPr lang="de-DE" dirty="0" err="1"/>
              <a:t>effects</a:t>
            </a:r>
            <a:r>
              <a:rPr lang="de-DE" dirty="0"/>
              <a:t> </a:t>
            </a:r>
            <a:r>
              <a:rPr lang="de-DE" dirty="0" err="1"/>
              <a:t>mentioned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presentation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F59B09-C783-45C4-9B74-D3331FB2FA2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1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7028A6-8BE8-7A65-8EA8-4D1A5FA69C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27FB038-6670-E80D-DE26-3DF5A2CB4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991877-8F6D-7F9E-C39E-431EF5577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461031C-A407-CD3D-41F7-6A81137B3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59DA9D-2CE2-98DE-8FBC-7AE237E42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6284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37BBAC-F1A3-BAB2-1A32-2171BA4C2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11EB927-8228-6402-0B63-561956FADF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169E3A-74C7-F187-D9F1-B84884BF1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FA67BCB-F25E-6999-C36F-EADAA4AD2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AF9BA6-C8E9-6A25-8E0C-9B64BCF9F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6940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537EB8E-D252-4F6D-24FA-67ECD9296A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01A4787-4F02-59EE-72B7-980D38883C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DE698E2-9308-71E4-3A37-2EF8EE5B1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8B270A-436F-A7BC-8DEE-003F707BA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2B6D1D4-152A-A97C-C330-D674C5B3C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07290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58C58419-5838-CA9E-B3A0-D56CEFAD04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0487" y="5892799"/>
            <a:ext cx="1162587" cy="778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5132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C2D846-10E6-333C-3818-ED87BF33F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92597B-F5FD-23F5-1177-BE20AA7AD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ADA24B-C246-F6D8-8063-959AE27B3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753B83-B3A8-BB4A-1A2B-35C5017A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49C69A-5FB2-5407-3278-EF439E694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2012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A66275-CB09-70AE-7C28-AC0889303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321F874-6B36-2F9D-90A3-CED784F6D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9EB228-C2EA-0817-70F4-9284F8F2B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022B13-EAEF-E05D-9560-735A6EAF6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44475E-D2C5-D7DF-6AAC-8C2E0BB42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6785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79B948-E43A-33D6-02DC-9847B1A17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6651C2-C591-93CB-2BAB-364905F330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DF60C10-7D70-3BE8-C5C7-A48E25386C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E1A872C-CB17-19F4-B08A-F9BC7433B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C4EF04A-1C97-10C8-F0C9-D21AE0352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4D4D8E-6022-467E-879C-F69145BC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819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20B7C2-FAC3-5DF7-D1EB-AC1962263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D1AABE0-7835-966B-059E-47D40D8E55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D498BE6-A97C-087F-41D7-24040BC45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82B2DDF-A63E-ED69-EFF9-5C8BB62AE3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9E909DD-DA11-5C82-DFDF-BCA708FA40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E17EEF3-6DE7-24BA-4ED9-CC65F528D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D967000-6FEE-D1C8-9512-2BC0D330A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6F6F6B6-5225-A5FA-A5B0-035B7F588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4639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34036D-39F0-E353-0B4E-132992D46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2A14968-3081-4322-F1AA-0E984054C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55C4009-76C8-998F-0A01-8260C173A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4FC66E7-3CE0-F9C2-2C67-B54BC180E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7810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9A9397-63E8-90D3-64E4-0F4CE7918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F9F8E92-BB2E-8EFB-9E3C-CCD5ED342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DA3DFE2-630C-7192-2950-F7B37002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0261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04E6FE-D53C-E2E8-72D1-D20FBB8CD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E18199-8F4E-E3EC-A211-F67B230C3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800F00E-5637-1E0E-A6A0-93FF82890F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AE9AFCB-32C0-D7BD-74AD-249AF1F7A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C71380F-55B6-D936-1A0B-4FF0AE5D3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350992A-0F87-D144-0C8A-6F138500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9316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B220A2-221B-00E2-6BAA-A212E6661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7A9934A-14DE-AE04-937C-BA12EEAECF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66F3F0-8FA3-B102-FDCD-F6D9FA74F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52DFB48-F9A4-1E30-1080-A53C59AE6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429EF5-ECA4-3821-CEA7-73530096B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D5DBCF-D450-5227-583D-2CB192FFD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1712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E6C05F3-2881-3BAC-5BFC-E4E4FA003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0583508-2328-8627-4245-E5ABC7901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10BC36-D3D4-C7EE-3E7C-B40493141F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0E924-DD9F-4CD7-AF8D-2662C12BE050}" type="datetimeFigureOut">
              <a:rPr lang="de-DE" smtClean="0"/>
              <a:t>06.03.2023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67629B-A830-1F68-2EE5-901FA2D3B6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50ADE7-971B-B580-2EEA-E24FFA5DF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631CB-5F5A-4607-BE71-704F7AAA01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4378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Gras, draußen, Pflanze, Natur enthält.&#10;&#10;Automatisch generierte Beschreibung">
            <a:extLst>
              <a:ext uri="{FF2B5EF4-FFF2-40B4-BE49-F238E27FC236}">
                <a16:creationId xmlns:a16="http://schemas.microsoft.com/office/drawing/2014/main" id="{124EEF6A-DC7C-04E2-BF51-9DBE03A74D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4" r="1387" b="109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Untertitel 4">
            <a:extLst>
              <a:ext uri="{FF2B5EF4-FFF2-40B4-BE49-F238E27FC236}">
                <a16:creationId xmlns:a16="http://schemas.microsoft.com/office/drawing/2014/main" id="{2BA7670B-D8BF-E3C1-0483-37E01E4F11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981200" y="2143165"/>
            <a:ext cx="9144000" cy="1655762"/>
          </a:xfrm>
        </p:spPr>
        <p:txBody>
          <a:bodyPr>
            <a:normAutofit/>
          </a:bodyPr>
          <a:lstStyle/>
          <a:p>
            <a:r>
              <a:rPr lang="de-DE" sz="6600" err="1">
                <a:solidFill>
                  <a:srgbClr val="3D5833"/>
                </a:solidFill>
              </a:rPr>
              <a:t>Tree</a:t>
            </a:r>
            <a:r>
              <a:rPr lang="de-DE" sz="6600">
                <a:solidFill>
                  <a:srgbClr val="3D5833"/>
                </a:solidFill>
              </a:rPr>
              <a:t> </a:t>
            </a:r>
            <a:r>
              <a:rPr lang="de-DE" sz="6600" err="1">
                <a:solidFill>
                  <a:srgbClr val="3D5833"/>
                </a:solidFill>
              </a:rPr>
              <a:t>Yourself</a:t>
            </a:r>
            <a:endParaRPr lang="de-DE" sz="6600">
              <a:solidFill>
                <a:srgbClr val="3D5833"/>
              </a:solidFill>
            </a:endParaRPr>
          </a:p>
          <a:p>
            <a:r>
              <a:rPr lang="de-DE" sz="2800">
                <a:solidFill>
                  <a:srgbClr val="3D5833"/>
                </a:solidFill>
              </a:rPr>
              <a:t>IWD </a:t>
            </a:r>
            <a:r>
              <a:rPr lang="de-DE" sz="2800" err="1">
                <a:solidFill>
                  <a:srgbClr val="3D5833"/>
                </a:solidFill>
              </a:rPr>
              <a:t>Avanade</a:t>
            </a:r>
            <a:r>
              <a:rPr lang="de-DE" sz="2800">
                <a:solidFill>
                  <a:srgbClr val="3D5833"/>
                </a:solidFill>
              </a:rPr>
              <a:t> Hackathon 2023</a:t>
            </a:r>
            <a:endParaRPr lang="de-DE" sz="4800">
              <a:solidFill>
                <a:srgbClr val="3D58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480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65"/>
    </mc:Choice>
    <mc:Fallback xmlns="">
      <p:transition spd="slow" advTm="316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Fenster, Person enthält.&#10;&#10;Automatisch generierte Beschreibung">
            <a:extLst>
              <a:ext uri="{FF2B5EF4-FFF2-40B4-BE49-F238E27FC236}">
                <a16:creationId xmlns:a16="http://schemas.microsoft.com/office/drawing/2014/main" id="{D445DFF8-3BF2-C7A1-B41F-81952D481D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58" r="1" b="30224"/>
          <a:stretch/>
        </p:blipFill>
        <p:spPr>
          <a:xfrm>
            <a:off x="3" y="12"/>
            <a:ext cx="11061118" cy="7862944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98218CE6-1CC4-1A8D-3176-4B092DB048A9}"/>
              </a:ext>
            </a:extLst>
          </p:cNvPr>
          <p:cNvSpPr txBox="1"/>
          <p:nvPr/>
        </p:nvSpPr>
        <p:spPr>
          <a:xfrm>
            <a:off x="7531610" y="16341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What habits would you like to improve?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How would you like your family life to be in the future?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Think about the people you admire, which qualities do they possess that you wish you had?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3557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471"/>
    </mc:Choice>
    <mc:Fallback xmlns="">
      <p:transition spd="slow" advTm="2147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4">
            <a:extLst>
              <a:ext uri="{FF2B5EF4-FFF2-40B4-BE49-F238E27FC236}">
                <a16:creationId xmlns:a16="http://schemas.microsoft.com/office/drawing/2014/main" id="{FCEC2294-5A7B-45E5-9251-C1AA89F4A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bg2">
              <a:alpha val="6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A86359B-4060-FDB9-1E14-BE2D1435A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de-DE" sz="4000"/>
              <a:t>Positive </a:t>
            </a:r>
            <a:r>
              <a:rPr lang="de-DE" sz="4000" err="1"/>
              <a:t>impacts</a:t>
            </a:r>
            <a:r>
              <a:rPr lang="de-DE" sz="4000"/>
              <a:t> of a </a:t>
            </a:r>
            <a:r>
              <a:rPr lang="de-DE" sz="4000" err="1"/>
              <a:t>writing</a:t>
            </a:r>
            <a:r>
              <a:rPr lang="de-DE" sz="4000"/>
              <a:t> </a:t>
            </a:r>
            <a:r>
              <a:rPr lang="de-DE" sz="4000" err="1"/>
              <a:t>intervention</a:t>
            </a:r>
            <a:endParaRPr lang="de-DE" sz="400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Inhaltsplatzhalter 5">
            <a:extLst>
              <a:ext uri="{FF2B5EF4-FFF2-40B4-BE49-F238E27FC236}">
                <a16:creationId xmlns:a16="http://schemas.microsoft.com/office/drawing/2014/main" id="{22062B74-B343-B73A-BAC0-5553A68744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6951709"/>
              </p:ext>
            </p:extLst>
          </p:nvPr>
        </p:nvGraphicFramePr>
        <p:xfrm>
          <a:off x="5155379" y="837262"/>
          <a:ext cx="6192319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6270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79"/>
    </mc:Choice>
    <mc:Fallback xmlns="">
      <p:transition spd="slow" advTm="1637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C85F8B04-FA50-80A9-2019-A6BB786D1D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41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2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F7E61DC-3C5B-F01E-856D-225AFA3B40F1}"/>
              </a:ext>
            </a:extLst>
          </p:cNvPr>
          <p:cNvSpPr txBox="1"/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TreeYourself</a:t>
            </a:r>
          </a:p>
        </p:txBody>
      </p:sp>
    </p:spTree>
    <p:extLst>
      <p:ext uri="{BB962C8B-B14F-4D97-AF65-F5344CB8AC3E}">
        <p14:creationId xmlns:p14="http://schemas.microsoft.com/office/powerpoint/2010/main" val="3066087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05"/>
    </mc:Choice>
    <mc:Fallback xmlns="">
      <p:transition spd="slow" advTm="1740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B00539-6B33-C184-49A8-A9485302E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new2_demo">
            <a:hlinkClick r:id="" action="ppaction://media"/>
            <a:extLst>
              <a:ext uri="{FF2B5EF4-FFF2-40B4-BE49-F238E27FC236}">
                <a16:creationId xmlns:a16="http://schemas.microsoft.com/office/drawing/2014/main" id="{45405F71-5CC0-D516-4898-2A17132FE1B4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3804.70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4620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61"/>
    </mc:Choice>
    <mc:Fallback xmlns="">
      <p:transition spd="slow" advTm="213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75" objId="4"/>
        <p14:stopEvt time="21361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A369BC-DCF1-44DD-3A88-5214A2C53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/>
              <a:t>Challenge: </a:t>
            </a:r>
            <a:r>
              <a:rPr lang="de-DE" b="1" err="1"/>
              <a:t>Avanade</a:t>
            </a:r>
            <a:r>
              <a:rPr lang="de-DE" b="1"/>
              <a:t> '</a:t>
            </a:r>
            <a:r>
              <a:rPr lang="de-DE" b="1" err="1"/>
              <a:t>Reducing</a:t>
            </a:r>
            <a:r>
              <a:rPr lang="de-DE" b="1"/>
              <a:t> Bias'</a:t>
            </a:r>
            <a:endParaRPr lang="de-DE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B247FCDA-B120-6272-A2B1-FB5F010486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291453"/>
              </p:ext>
            </p:extLst>
          </p:nvPr>
        </p:nvGraphicFramePr>
        <p:xfrm>
          <a:off x="838200" y="1825625"/>
          <a:ext cx="10515600" cy="38893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8" name="Grafik 6" descr="A picture containing text&#10;&#10;Description automatically generated">
            <a:extLst>
              <a:ext uri="{FF2B5EF4-FFF2-40B4-BE49-F238E27FC236}">
                <a16:creationId xmlns:a16="http://schemas.microsoft.com/office/drawing/2014/main" id="{6F2CE7B8-C9F1-243B-F300-A85531E025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8" y="5806350"/>
            <a:ext cx="1500188" cy="100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70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17"/>
    </mc:Choice>
    <mc:Fallback xmlns="">
      <p:transition spd="slow" advTm="1721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158F7AD-4D08-DDD2-A57B-B40FAE915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/>
          </a:bodyPr>
          <a:lstStyle/>
          <a:p>
            <a:r>
              <a:rPr lang="en-US" sz="3700" b="1"/>
              <a:t>Challenge: Women in Cloud 'Allyship'</a:t>
            </a:r>
            <a:endParaRPr lang="de-DE" sz="370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4C0D096-A6DF-B364-558C-3F4CF5CD4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Problem: Mentors usually randomly assigned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/>
          </a:p>
          <a:p>
            <a:r>
              <a:rPr lang="en-US" sz="2000"/>
              <a:t>Map mentor and mentee based on common dreams and wishes</a:t>
            </a:r>
            <a:endParaRPr lang="en-US" sz="2000">
              <a:cs typeface="Calibri"/>
            </a:endParaRPr>
          </a:p>
          <a:p>
            <a:endParaRPr lang="de-DE" sz="200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84FCD24-AAEA-3F47-8F34-FAB8A1AA1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9900" y="1940439"/>
            <a:ext cx="6050804" cy="2812024"/>
          </a:xfrm>
          <a:prstGeom prst="rect">
            <a:avLst/>
          </a:prstGeom>
        </p:spPr>
      </p:pic>
      <p:pic>
        <p:nvPicPr>
          <p:cNvPr id="6" name="Grafik 6" descr="A picture containing text&#10;&#10;Description automatically generated">
            <a:extLst>
              <a:ext uri="{FF2B5EF4-FFF2-40B4-BE49-F238E27FC236}">
                <a16:creationId xmlns:a16="http://schemas.microsoft.com/office/drawing/2014/main" id="{4A915C13-E8E4-794F-F96B-DBE874D820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8" y="5793650"/>
            <a:ext cx="1500188" cy="100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99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57"/>
    </mc:Choice>
    <mc:Fallback xmlns="">
      <p:transition spd="slow" advTm="14957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C85F8B04-FA50-80A9-2019-A6BB786D1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83" y="247285"/>
            <a:ext cx="9930456" cy="66238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4E03EF-DC69-4CA4-9237-5A2D4710C3E5}"/>
              </a:ext>
            </a:extLst>
          </p:cNvPr>
          <p:cNvSpPr txBox="1"/>
          <p:nvPr/>
        </p:nvSpPr>
        <p:spPr>
          <a:xfrm>
            <a:off x="128427" y="6364270"/>
            <a:ext cx="447781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ea typeface="+mn-lt"/>
                <a:cs typeface="+mn-lt"/>
              </a:rPr>
              <a:t>https://github.com/HoergerL/TreeYourself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4236A6-82F2-5DAE-3E8A-80AA26385BB5}"/>
              </a:ext>
            </a:extLst>
          </p:cNvPr>
          <p:cNvSpPr txBox="1"/>
          <p:nvPr/>
        </p:nvSpPr>
        <p:spPr>
          <a:xfrm>
            <a:off x="616450" y="2871671"/>
            <a:ext cx="10559548" cy="646331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>
                <a:cs typeface="Calibri"/>
              </a:rPr>
              <a:t>Thank</a:t>
            </a:r>
            <a:r>
              <a:rPr lang="en-US" sz="3200">
                <a:cs typeface="Calibri"/>
              </a:rPr>
              <a:t> you for your attention!</a:t>
            </a: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9258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70"/>
    </mc:Choice>
    <mc:Fallback xmlns="">
      <p:transition spd="slow" advTm="6970"/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432</Words>
  <Application>Microsoft Office PowerPoint</Application>
  <PresentationFormat>Breitbild</PresentationFormat>
  <Paragraphs>51</Paragraphs>
  <Slides>8</Slides>
  <Notes>8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Positive impacts of a writing intervention</vt:lpstr>
      <vt:lpstr>PowerPoint-Präsentation</vt:lpstr>
      <vt:lpstr>PowerPoint-Präsentation</vt:lpstr>
      <vt:lpstr>Challenge: Avanade 'Reducing Bias'</vt:lpstr>
      <vt:lpstr>Challenge: Women in Cloud 'Allyship'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Aurora W</dc:creator>
  <cp:lastModifiedBy>Aurora W</cp:lastModifiedBy>
  <cp:revision>3</cp:revision>
  <dcterms:created xsi:type="dcterms:W3CDTF">2023-03-05T15:05:30Z</dcterms:created>
  <dcterms:modified xsi:type="dcterms:W3CDTF">2023-03-06T00:38:15Z</dcterms:modified>
</cp:coreProperties>
</file>